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0170BEE-2923-4D46-8938-5A9396E238E2}" type="datetimeFigureOut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CE5A7A-F433-4133-8D4F-78EDB058E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2.wav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4.wav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1F299-8864-42C9-92B8-B82812F0D794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1F36F-5BDF-471B-9018-5BDB5E4FD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5000">
    <p:random/>
    <p:sndAc>
      <p:stSnd>
        <p:snd r:embed="rId2" name="explod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379A1-2DEC-4572-BB6A-F7FF95AEFE0F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00CDC-66CE-48DE-8DC2-D1D031E7DD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1" name="explod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B48F-E659-4188-A65A-2E8A0514A23B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54DF0-0A1A-4B11-8A43-27E259169C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1" name="explod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A27A5-7CEF-44CC-87BC-BE82F35F904E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F6304-4546-44C1-A25E-005D967C2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1" name="explod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D200F-E9D6-4B0C-8F8D-0DAE5ED208B5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AB40-34D4-4015-8FE2-0A804CEF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5000">
    <p:random/>
    <p:sndAc>
      <p:stSnd>
        <p:snd r:embed="rId2" name="explod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84C7D-7618-410D-8C47-2E715FF5A9C8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E1D9-A10E-4B4F-BA75-A2EB180AC0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1" name="explod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93E62-6A60-484F-911C-C7E6784C8316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BFB80-AD84-47F5-AF6E-BBE0CE7AF4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1" name="explod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AADC8-E3C5-407E-8EE7-52C1A99F64B3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F634E-3CF9-410C-B0A4-9447A6E7F0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1" name="explod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6E0CA-5DC3-4A8F-BA09-D507087674B8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3AADC-075B-4653-810B-B3A1B8E9C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1" name="explod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B8549-7C34-47E3-847C-37F60CC45A2E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6025-182C-499E-B439-69473A03E9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1" name="explod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B18D2-0045-4237-8E1F-C7C767D6A700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08CA1-71C4-4B40-8571-7517F1A0D6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1" name="explod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6003FE-44DD-489C-890C-1A61E65E6176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4B4570-AE93-4DB0-ADBE-B4369323ED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ransition spd="med" advClick="0" advTm="15000">
    <p:random/>
    <p:sndAc>
      <p:stSnd>
        <p:snd r:embed="rId13" name="explode.wav"/>
      </p:stSnd>
    </p:sndAc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8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  ENGLISH  QUIZ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505200"/>
            <a:ext cx="8001000" cy="190500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en-US" sz="60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Grade  Vth</a:t>
            </a:r>
          </a:p>
          <a:p>
            <a:pPr marR="0">
              <a:lnSpc>
                <a:spcPct val="80000"/>
              </a:lnSpc>
            </a:pPr>
            <a:endParaRPr lang="en-US" sz="1900" b="1" u="sng" smtClean="0">
              <a:effectLst>
                <a:outerShdw blurRad="38100" dist="38100" dir="2700000" algn="tl">
                  <a:srgbClr val="04617B"/>
                </a:outerShdw>
              </a:effectLst>
            </a:endParaRPr>
          </a:p>
          <a:p>
            <a:pPr marR="0">
              <a:lnSpc>
                <a:spcPct val="80000"/>
              </a:lnSpc>
            </a:pPr>
            <a:r>
              <a:rPr lang="en-US" sz="4700" b="1" u="sng" smtClean="0">
                <a:effectLst>
                  <a:outerShdw blurRad="38100" dist="38100" dir="2700000" algn="tl">
                    <a:srgbClr val="04617B"/>
                  </a:outerShdw>
                </a:effectLst>
              </a:rPr>
              <a:t>Correct  answers  are  </a:t>
            </a:r>
            <a:r>
              <a:rPr lang="en-US" sz="4700" b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red</a:t>
            </a:r>
            <a:r>
              <a:rPr lang="en-US" sz="4700" b="1" u="sng" smtClean="0">
                <a:effectLst>
                  <a:outerShdw blurRad="38100" dist="38100" dir="2700000" algn="tl">
                    <a:srgbClr val="04617B"/>
                  </a:outerShdw>
                </a:effectLst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25A74-C14B-4343-A0F1-DBB50602DC22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5) </a:t>
            </a:r>
            <a:r>
              <a:rPr lang="en-US" dirty="0" smtClean="0">
                <a:solidFill>
                  <a:srgbClr val="002060"/>
                </a:solidFill>
              </a:rPr>
              <a:t>I’m going away ____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</a:t>
            </a:r>
            <a:r>
              <a:rPr lang="en-US" dirty="0" smtClean="0">
                <a:solidFill>
                  <a:srgbClr val="002060"/>
                </a:solidFill>
              </a:rPr>
              <a:t>the end of May.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at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in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6) </a:t>
            </a:r>
            <a:r>
              <a:rPr lang="en-US" dirty="0" smtClean="0">
                <a:solidFill>
                  <a:srgbClr val="002060"/>
                </a:solidFill>
              </a:rPr>
              <a:t>Our flat is ____ the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</a:t>
            </a:r>
            <a:r>
              <a:rPr lang="en-US" dirty="0" smtClean="0">
                <a:solidFill>
                  <a:srgbClr val="002060"/>
                </a:solidFill>
              </a:rPr>
              <a:t>the tenth floor of the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</a:t>
            </a:r>
            <a:r>
              <a:rPr lang="en-US" dirty="0" smtClean="0">
                <a:solidFill>
                  <a:srgbClr val="002060"/>
                </a:solidFill>
              </a:rPr>
              <a:t>building.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at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in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51FC78-399D-42F9-BF3B-E832FFCC5BA0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7)</a:t>
            </a:r>
            <a:r>
              <a:rPr lang="en-US" dirty="0" smtClean="0">
                <a:solidFill>
                  <a:srgbClr val="002060"/>
                </a:solidFill>
              </a:rPr>
              <a:t> You aren’t very good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___ </a:t>
            </a:r>
            <a:r>
              <a:rPr lang="en-US" dirty="0" smtClean="0">
                <a:solidFill>
                  <a:srgbClr val="002060"/>
                </a:solidFill>
              </a:rPr>
              <a:t>repairing things.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in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at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for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8) </a:t>
            </a:r>
            <a:r>
              <a:rPr lang="en-US" dirty="0" smtClean="0">
                <a:solidFill>
                  <a:srgbClr val="002060"/>
                </a:solidFill>
              </a:rPr>
              <a:t>Who is the baby ___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the photograph?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in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at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CF295-4C82-4A05-A02C-9878F24B0D1E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GRAMMAR</a:t>
            </a:r>
            <a:b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the right word or group of words to complete </a:t>
            </a:r>
            <a:br>
              <a:rPr lang="en-US" sz="31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sentence. Circle the letter in front of it.</a:t>
            </a:r>
            <a:endParaRPr lang="en-US" sz="31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1) </a:t>
            </a:r>
            <a:r>
              <a:rPr lang="en-US" dirty="0" smtClean="0">
                <a:solidFill>
                  <a:srgbClr val="002060"/>
                </a:solidFill>
              </a:rPr>
              <a:t>We don’t understand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</a:t>
            </a:r>
            <a:r>
              <a:rPr lang="en-US" dirty="0" smtClean="0">
                <a:solidFill>
                  <a:srgbClr val="002060"/>
                </a:solidFill>
              </a:rPr>
              <a:t> this sentence. Can you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_____________?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explain to me this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word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explain me this word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explain this word to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C00000"/>
                </a:solidFill>
              </a:rPr>
              <a:t>   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2) </a:t>
            </a:r>
            <a:r>
              <a:rPr lang="en-US" dirty="0" smtClean="0">
                <a:solidFill>
                  <a:srgbClr val="002060"/>
                </a:solidFill>
              </a:rPr>
              <a:t>She ________ a bike,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</a:t>
            </a:r>
            <a:r>
              <a:rPr lang="en-US" dirty="0" smtClean="0">
                <a:solidFill>
                  <a:srgbClr val="002060"/>
                </a:solidFill>
              </a:rPr>
              <a:t>but she’s got a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</a:t>
            </a:r>
            <a:r>
              <a:rPr lang="en-US" dirty="0" smtClean="0">
                <a:solidFill>
                  <a:srgbClr val="002060"/>
                </a:solidFill>
              </a:rPr>
              <a:t>skateboard.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‘s got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isn’t got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hasn’t got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56C0D-08CC-4D5A-98D9-1EB15A3FB286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3) </a:t>
            </a:r>
            <a:r>
              <a:rPr lang="en-US" dirty="0" smtClean="0">
                <a:solidFill>
                  <a:srgbClr val="002060"/>
                </a:solidFill>
              </a:rPr>
              <a:t>Are there any children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</a:t>
            </a:r>
            <a:r>
              <a:rPr lang="en-US" dirty="0" smtClean="0">
                <a:solidFill>
                  <a:srgbClr val="002060"/>
                </a:solidFill>
              </a:rPr>
              <a:t>in the park? Yes,_____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are.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they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there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them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4) </a:t>
            </a:r>
            <a:r>
              <a:rPr lang="en-US" dirty="0" smtClean="0">
                <a:solidFill>
                  <a:srgbClr val="002060"/>
                </a:solidFill>
              </a:rPr>
              <a:t>Please, _______ run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</a:t>
            </a:r>
            <a:r>
              <a:rPr lang="en-US" dirty="0" smtClean="0">
                <a:solidFill>
                  <a:srgbClr val="002060"/>
                </a:solidFill>
              </a:rPr>
              <a:t>in the classroom.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not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no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don’t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A5716-D2DB-41A7-9087-3B4F8A10F840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5) </a:t>
            </a:r>
            <a:r>
              <a:rPr lang="en-US" dirty="0" smtClean="0">
                <a:solidFill>
                  <a:srgbClr val="002060"/>
                </a:solidFill>
              </a:rPr>
              <a:t>Where is my watch?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</a:t>
            </a:r>
            <a:r>
              <a:rPr lang="en-US" dirty="0" smtClean="0">
                <a:solidFill>
                  <a:srgbClr val="002060"/>
                </a:solidFill>
              </a:rPr>
              <a:t>It’s _______ to the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lamp.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in front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between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next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6) </a:t>
            </a:r>
            <a:r>
              <a:rPr lang="en-US" dirty="0" smtClean="0">
                <a:solidFill>
                  <a:srgbClr val="002060"/>
                </a:solidFill>
              </a:rPr>
              <a:t>Mrs Green doesn’t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teach French. She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________ Science.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teach’s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teaches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teaching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668B3-6BB5-4736-A09D-74AE3CAE41C4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7) </a:t>
            </a:r>
            <a:r>
              <a:rPr lang="en-US" dirty="0" smtClean="0">
                <a:solidFill>
                  <a:srgbClr val="002060"/>
                </a:solidFill>
              </a:rPr>
              <a:t>These are _______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pencils.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Daniel’s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Daniels’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Daniels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8) </a:t>
            </a:r>
            <a:r>
              <a:rPr lang="en-US" dirty="0" smtClean="0">
                <a:solidFill>
                  <a:srgbClr val="002060"/>
                </a:solidFill>
              </a:rPr>
              <a:t>Why are you under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the table? What___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______?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are you doing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do you do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you doing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78F3B-1B52-466F-ADF5-3D12FD5EB49C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9) </a:t>
            </a:r>
            <a:r>
              <a:rPr lang="en-US" dirty="0" smtClean="0">
                <a:solidFill>
                  <a:srgbClr val="002060"/>
                </a:solidFill>
              </a:rPr>
              <a:t>Let’s get this mess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</a:t>
            </a:r>
            <a:r>
              <a:rPr lang="en-US" dirty="0" smtClean="0">
                <a:solidFill>
                  <a:srgbClr val="002060"/>
                </a:solidFill>
              </a:rPr>
              <a:t>cleared up before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Mum and Dad ______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home.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will get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are getting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get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10) </a:t>
            </a:r>
            <a:r>
              <a:rPr lang="en-US" dirty="0" smtClean="0">
                <a:solidFill>
                  <a:srgbClr val="002060"/>
                </a:solidFill>
              </a:rPr>
              <a:t>What time do the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 kids usually get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 home from ______?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school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the school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their school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5CD03-F28D-461F-8B9D-DB1C5281A63B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11) </a:t>
            </a:r>
            <a:r>
              <a:rPr lang="en-US" dirty="0" smtClean="0">
                <a:solidFill>
                  <a:srgbClr val="002060"/>
                </a:solidFill>
              </a:rPr>
              <a:t>“Tom’s father is in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</a:t>
            </a:r>
            <a:r>
              <a:rPr lang="en-US" dirty="0" smtClean="0">
                <a:solidFill>
                  <a:srgbClr val="002060"/>
                </a:solidFill>
              </a:rPr>
              <a:t>  hospital.” “_________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 _________”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Which hospital is he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Which hospital he is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in?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In which hospital he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is?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4038600" cy="443547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12) </a:t>
            </a:r>
            <a:r>
              <a:rPr lang="en-US" dirty="0" smtClean="0">
                <a:solidFill>
                  <a:srgbClr val="002060"/>
                </a:solidFill>
              </a:rPr>
              <a:t>Their house is at ____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 ____________.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the end of street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the end of the street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end of the street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1D302-068A-4554-AFFB-93BC93B72F0F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13) </a:t>
            </a:r>
            <a:r>
              <a:rPr lang="en-US" dirty="0" smtClean="0">
                <a:solidFill>
                  <a:srgbClr val="002060"/>
                </a:solidFill>
              </a:rPr>
              <a:t>The woman is carry-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 ing a ________ bag.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black small plastic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small black plastic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plastic small black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14)</a:t>
            </a:r>
            <a:r>
              <a:rPr lang="en-US" dirty="0" smtClean="0">
                <a:solidFill>
                  <a:srgbClr val="002060"/>
                </a:solidFill>
              </a:rPr>
              <a:t> Bob _____________.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b="1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b="1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doesn’t still work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here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no more works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here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doesn’t work here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more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FB26D-3E99-4031-AC74-481782899770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15) </a:t>
            </a:r>
            <a:r>
              <a:rPr lang="en-US" dirty="0" smtClean="0">
                <a:solidFill>
                  <a:srgbClr val="002060"/>
                </a:solidFill>
              </a:rPr>
              <a:t>Look, there’s Sally!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 _________________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b="1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Where she is going?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Where’s she going?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Where she goes?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16) </a:t>
            </a:r>
            <a:r>
              <a:rPr lang="en-US" dirty="0" smtClean="0">
                <a:solidFill>
                  <a:srgbClr val="002060"/>
                </a:solidFill>
              </a:rPr>
              <a:t>We don’t understand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</a:t>
            </a:r>
            <a:r>
              <a:rPr lang="en-US" dirty="0" smtClean="0">
                <a:solidFill>
                  <a:srgbClr val="002060"/>
                </a:solidFill>
              </a:rPr>
              <a:t>  this sentence. What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 ______________ 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a) does this word mean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 b) this word means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 c)  does mean this word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 startAt="2"/>
              <a:defRPr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89D6B-3B40-4CA3-BFB2-74EFA6D83B2C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  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EVERYDAY   ENGLISH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1) </a:t>
            </a:r>
            <a:r>
              <a:rPr lang="en-US" dirty="0" smtClean="0">
                <a:solidFill>
                  <a:srgbClr val="002060"/>
                </a:solidFill>
              </a:rPr>
              <a:t>Which is the </a:t>
            </a:r>
            <a:r>
              <a:rPr lang="en-US" b="1" dirty="0" smtClean="0">
                <a:solidFill>
                  <a:srgbClr val="002060"/>
                </a:solidFill>
              </a:rPr>
              <a:t>“odd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one out”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u="sng" dirty="0" smtClean="0">
                <a:solidFill>
                  <a:srgbClr val="002060"/>
                </a:solidFill>
              </a:rPr>
              <a:t>doesn’t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</a:t>
            </a:r>
            <a:r>
              <a:rPr lang="en-US" u="sng" dirty="0" smtClean="0">
                <a:solidFill>
                  <a:srgbClr val="002060"/>
                </a:solidFill>
              </a:rPr>
              <a:t>match</a:t>
            </a:r>
            <a:r>
              <a:rPr lang="en-US" dirty="0" smtClean="0">
                <a:solidFill>
                  <a:srgbClr val="002060"/>
                </a:solidFill>
              </a:rPr>
              <a:t>)?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</a:t>
            </a:r>
            <a:r>
              <a:rPr lang="en-U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football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the guitar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tennis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 skiing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2) </a:t>
            </a:r>
            <a:r>
              <a:rPr lang="en-US" dirty="0" smtClean="0">
                <a:solidFill>
                  <a:srgbClr val="002060"/>
                </a:solidFill>
              </a:rPr>
              <a:t>If you and someone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regularly send letters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to each other, you two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are _________.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pencil mates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pencil pals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 pen pals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d)  pen partners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E79ED-ADD7-4C84-B5F7-FF5602179E19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17) </a:t>
            </a:r>
            <a:r>
              <a:rPr lang="en-US" dirty="0" smtClean="0">
                <a:solidFill>
                  <a:srgbClr val="002060"/>
                </a:solidFill>
              </a:rPr>
              <a:t>________. Can you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close the window,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please?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I have cold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It has cold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I’m cold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18) </a:t>
            </a:r>
            <a:r>
              <a:rPr lang="en-US" dirty="0" smtClean="0">
                <a:solidFill>
                  <a:srgbClr val="002060"/>
                </a:solidFill>
              </a:rPr>
              <a:t>My parents  ________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  </a:t>
            </a:r>
            <a:r>
              <a:rPr lang="en-US" dirty="0" smtClean="0">
                <a:solidFill>
                  <a:srgbClr val="002060"/>
                </a:solidFill>
              </a:rPr>
              <a:t>to the cinema.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don’t go often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often don’t go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don’t often go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A6E37F-13F6-46B3-8F3E-2686CD989D3D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19) </a:t>
            </a:r>
            <a:r>
              <a:rPr lang="en-US" dirty="0" smtClean="0">
                <a:solidFill>
                  <a:srgbClr val="002060"/>
                </a:solidFill>
              </a:rPr>
              <a:t>How many cars ____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 _________?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has she got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she has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does she has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20) </a:t>
            </a:r>
            <a:r>
              <a:rPr lang="en-US" dirty="0" smtClean="0">
                <a:solidFill>
                  <a:srgbClr val="002060"/>
                </a:solidFill>
              </a:rPr>
              <a:t>Why do all young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   </a:t>
            </a:r>
            <a:r>
              <a:rPr lang="en-US" dirty="0" smtClean="0">
                <a:solidFill>
                  <a:srgbClr val="002060"/>
                </a:solidFill>
              </a:rPr>
              <a:t>people love________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  loud music?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listening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listening to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hearing to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4C12E-1E84-40C7-AD13-1150B0C1B04D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3) </a:t>
            </a:r>
            <a:r>
              <a:rPr lang="en-US" dirty="0" smtClean="0">
                <a:solidFill>
                  <a:srgbClr val="002060"/>
                </a:solidFill>
              </a:rPr>
              <a:t>A lot of stories have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a wicked _______ who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tries to use her evil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magic to cause trouble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for everyone.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which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witch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wich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d) wish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4) </a:t>
            </a:r>
            <a:r>
              <a:rPr lang="en-US" dirty="0" smtClean="0">
                <a:solidFill>
                  <a:srgbClr val="002060"/>
                </a:solidFill>
              </a:rPr>
              <a:t>The British English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 word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“biscuit” </a:t>
            </a:r>
            <a:r>
              <a:rPr lang="en-US" dirty="0" smtClean="0">
                <a:solidFill>
                  <a:srgbClr val="002060"/>
                </a:solidFill>
              </a:rPr>
              <a:t>is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 known as “______ “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 in American English.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digestive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cookie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cake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d) scone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42449-F2C8-4EE3-B34A-E788D96179F8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5) </a:t>
            </a:r>
            <a:r>
              <a:rPr lang="en-US" dirty="0" smtClean="0">
                <a:solidFill>
                  <a:srgbClr val="002060"/>
                </a:solidFill>
              </a:rPr>
              <a:t>Which word comes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next? Fruit, suit, ____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____?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quite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biscuit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suite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 boot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6) </a:t>
            </a:r>
            <a:r>
              <a:rPr lang="en-US" dirty="0" smtClean="0">
                <a:solidFill>
                  <a:srgbClr val="002060"/>
                </a:solidFill>
              </a:rPr>
              <a:t>A common colloquial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word for someone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who is modern,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stylish and always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stays calm is _______.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chilly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cool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tepid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d) lukewarm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6B6A3-6C95-4719-A0CB-9E3BED5BB07C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7)</a:t>
            </a:r>
            <a:r>
              <a:rPr lang="en-US" dirty="0" smtClean="0">
                <a:solidFill>
                  <a:srgbClr val="002060"/>
                </a:solidFill>
              </a:rPr>
              <a:t> These days I buy lots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of things _________.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online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inline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byline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d) offline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2057400"/>
            <a:ext cx="4038600" cy="44354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8)</a:t>
            </a:r>
            <a:r>
              <a:rPr lang="en-US" dirty="0" smtClean="0">
                <a:solidFill>
                  <a:srgbClr val="002060"/>
                </a:solidFill>
              </a:rPr>
              <a:t> A pilot flies a plane, 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</a:t>
            </a:r>
            <a:r>
              <a:rPr lang="en-US" dirty="0" smtClean="0">
                <a:solidFill>
                  <a:srgbClr val="002060"/>
                </a:solidFill>
              </a:rPr>
              <a:t> captain sails a ship,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but what does </a:t>
            </a:r>
            <a:r>
              <a:rPr lang="en-U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cabby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drive?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a train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a bus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a taxi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d) a lorry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9546F-8EE4-4E50-A4DA-9A824CA54D87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9) </a:t>
            </a:r>
            <a:r>
              <a:rPr lang="en-US" dirty="0" smtClean="0">
                <a:solidFill>
                  <a:srgbClr val="002060"/>
                </a:solidFill>
              </a:rPr>
              <a:t>Where do people keep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their clean clothes?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in a cupboard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in a wardrobe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in a shed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d) in a laundry basket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10)</a:t>
            </a:r>
            <a:r>
              <a:rPr lang="en-US" dirty="0" smtClean="0">
                <a:solidFill>
                  <a:srgbClr val="002060"/>
                </a:solidFill>
              </a:rPr>
              <a:t> Which of these is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 </a:t>
            </a:r>
            <a:r>
              <a:rPr lang="en-US" u="sng" dirty="0" smtClean="0">
                <a:solidFill>
                  <a:srgbClr val="002060"/>
                </a:solidFill>
              </a:rPr>
              <a:t>possible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    </a:t>
            </a:r>
            <a:r>
              <a:rPr lang="en-US" dirty="0" smtClean="0">
                <a:solidFill>
                  <a:srgbClr val="002060"/>
                </a:solidFill>
              </a:rPr>
              <a:t>John usually goes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   to work by _____.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</a:t>
            </a:r>
            <a:r>
              <a:rPr lang="en-US" dirty="0" smtClean="0">
                <a:solidFill>
                  <a:srgbClr val="002060"/>
                </a:solidFill>
              </a:rPr>
              <a:t>a) bus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   b) car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foot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   d) train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C04AD-F466-4DEB-9609-5A5305C78C83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11) </a:t>
            </a:r>
            <a:r>
              <a:rPr lang="en-US" dirty="0" smtClean="0">
                <a:solidFill>
                  <a:srgbClr val="002060"/>
                </a:solidFill>
              </a:rPr>
              <a:t>Which word has a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different vowel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sound?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some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home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dumb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d) come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12)</a:t>
            </a:r>
            <a:r>
              <a:rPr lang="en-US" dirty="0" smtClean="0">
                <a:solidFill>
                  <a:srgbClr val="002060"/>
                </a:solidFill>
              </a:rPr>
              <a:t> What does </a:t>
            </a:r>
            <a:r>
              <a:rPr lang="en-U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I.T. </a:t>
            </a:r>
            <a:r>
              <a:rPr lang="en-US" dirty="0" smtClean="0">
                <a:solidFill>
                  <a:srgbClr val="002060"/>
                </a:solidFill>
              </a:rPr>
              <a:t>stand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for?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Interesting Teacher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Information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Technology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Intellectual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Technology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d) Informative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Tutorial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16ECD-0F0F-4AF6-ABBD-0840B79B4747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rgbClr val="002060"/>
                </a:solidFill>
              </a:rPr>
              <a:t>           </a:t>
            </a:r>
            <a:r>
              <a:rPr lang="en-US" sz="5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PREPOSITIONS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b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the right preposition to complete</a:t>
            </a:r>
            <a:br>
              <a:rPr lang="en-US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sentence. Circle the letter in front of it.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1) </a:t>
            </a:r>
            <a:r>
              <a:rPr lang="en-US" dirty="0" smtClean="0">
                <a:solidFill>
                  <a:srgbClr val="002060"/>
                </a:solidFill>
              </a:rPr>
              <a:t>It snows _____ the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winter.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 at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 in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2) </a:t>
            </a:r>
            <a:r>
              <a:rPr lang="en-US" dirty="0" smtClean="0">
                <a:solidFill>
                  <a:srgbClr val="002060"/>
                </a:solidFill>
              </a:rPr>
              <a:t>Her birthday is _____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2</a:t>
            </a:r>
            <a:r>
              <a:rPr lang="en-US" baseline="30000" dirty="0" smtClean="0">
                <a:solidFill>
                  <a:srgbClr val="002060"/>
                </a:solidFill>
              </a:rPr>
              <a:t>nd</a:t>
            </a:r>
            <a:r>
              <a:rPr lang="en-US" dirty="0" smtClean="0">
                <a:solidFill>
                  <a:srgbClr val="002060"/>
                </a:solidFill>
              </a:rPr>
              <a:t>  January.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in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0n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at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3A535-C2C6-41AE-90D7-040F65A16481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3) </a:t>
            </a:r>
            <a:r>
              <a:rPr lang="en-US" dirty="0" smtClean="0">
                <a:solidFill>
                  <a:srgbClr val="002060"/>
                </a:solidFill>
              </a:rPr>
              <a:t>We are not interested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____ </a:t>
            </a:r>
            <a:r>
              <a:rPr lang="en-US" dirty="0" smtClean="0">
                <a:solidFill>
                  <a:srgbClr val="002060"/>
                </a:solidFill>
              </a:rPr>
              <a:t>buying a new car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now.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to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b)for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in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4) </a:t>
            </a:r>
            <a:r>
              <a:rPr lang="en-US" dirty="0" smtClean="0">
                <a:solidFill>
                  <a:srgbClr val="002060"/>
                </a:solidFill>
              </a:rPr>
              <a:t>In Britain  school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</a:t>
            </a:r>
            <a:r>
              <a:rPr lang="en-US" dirty="0" smtClean="0">
                <a:solidFill>
                  <a:srgbClr val="002060"/>
                </a:solidFill>
              </a:rPr>
              <a:t> starts ____  8:30 a.m.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in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at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7135D-36FA-4FE5-BE9F-E39A2E0569B2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 spd="med" advClick="0" advTm="15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574</TotalTime>
  <Words>787</Words>
  <Application>Microsoft Office PowerPoint</Application>
  <PresentationFormat>On-screen Show (4:3)</PresentationFormat>
  <Paragraphs>377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Constantia</vt:lpstr>
      <vt:lpstr>Arial</vt:lpstr>
      <vt:lpstr>Calibri</vt:lpstr>
      <vt:lpstr>Wingdings 2</vt:lpstr>
      <vt:lpstr>Flow</vt:lpstr>
      <vt:lpstr>Flow</vt:lpstr>
      <vt:lpstr>Flow</vt:lpstr>
      <vt:lpstr>Flow</vt:lpstr>
      <vt:lpstr>Slide 1</vt:lpstr>
      <vt:lpstr>        EVERYDAY   ENGLISH</vt:lpstr>
      <vt:lpstr>Slide 3</vt:lpstr>
      <vt:lpstr>Slide 4</vt:lpstr>
      <vt:lpstr>Slide 5</vt:lpstr>
      <vt:lpstr>Slide 6</vt:lpstr>
      <vt:lpstr>Slide 7</vt:lpstr>
      <vt:lpstr>           PREPOSITIONS      Choose the right preposition to complete    the sentence. Circle the letter in front of it.</vt:lpstr>
      <vt:lpstr>Slide 9</vt:lpstr>
      <vt:lpstr>Slide 10</vt:lpstr>
      <vt:lpstr>Slide 11</vt:lpstr>
      <vt:lpstr>                 GRAMMAR Choose the right word or group of words to complete  the sentence. Circle the letter in front of it.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Davor</dc:creator>
  <cp:lastModifiedBy>zbornica</cp:lastModifiedBy>
  <cp:revision>158</cp:revision>
  <dcterms:created xsi:type="dcterms:W3CDTF">2014-01-18T02:15:41Z</dcterms:created>
  <dcterms:modified xsi:type="dcterms:W3CDTF">2014-04-25T12:45:54Z</dcterms:modified>
</cp:coreProperties>
</file>