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02ACAF-E668-4BB9-98C8-BD4CED8E184C}" type="datetimeFigureOut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80C352-8AA0-4453-A5D2-298268001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2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4AFA3-CDA0-4048-87A4-814627A68C9A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4DF4-87D1-4B05-B927-525610DDB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90000">
    <p:sndAc>
      <p:stSnd>
        <p:snd r:embed="rId2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E5B02-B92C-4AD5-B8E1-A7B7A9ED7C7D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0FDA-DAD5-4A3D-B1A9-DCCD6388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5053-5B7F-448D-B2CF-CD9A80BD6EC9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474D-8AEE-4060-985A-29D0EA2A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7123-CDE6-43FF-968D-B67EB64796A0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DAC1-1B6F-4F9A-8A0A-DC6F2F405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3DBC-F9B5-43C1-94DB-613E30966449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4FD0-2A1C-487C-8072-479C28AFC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90000">
    <p:sndAc>
      <p:stSnd>
        <p:snd r:embed="rId2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0BCF-D90B-433F-A1D7-6FF6629D24F5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A11E-7754-43BD-AA63-794A4444B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8BA9-1342-420B-8261-CFECCF2FEE98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CD555-1536-4E11-AB7D-0AF97445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453A-B45E-40A8-9987-E854F3830E57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0765-5407-43AE-B15D-04EE7541A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7B83-1352-45B2-9FCB-6DE77DC55EB6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B501-FD15-4827-9A4B-47A597A2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17AD4-EC20-4B4F-80B3-A622F69384B2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DA4A5-0E61-40BF-A1E6-A4AB12D7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4925A-F599-46DA-BD6C-464638CECC60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4D25-CBFE-453A-A267-0741DB6BC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2AE66A-054F-4240-9DA6-835C2AED6A75}" type="datetime1">
              <a:rPr lang="en-US"/>
              <a:pPr>
                <a:defRPr/>
              </a:pPr>
              <a:t>4/25/2014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D90E0E-EC00-4970-AC02-16D80526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ransition spd="med" advClick="0" advTm="90000">
    <p:sndAc>
      <p:stSnd>
        <p:snd r:embed="rId13" name="explode.wav"/>
      </p:stSnd>
    </p:sndAc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162800" cy="2667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002060"/>
                </a:solidFill>
              </a:rPr>
              <a:t>ADDITIONAL     TASK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      V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5257800" cy="1095375"/>
          </a:xfrm>
        </p:spPr>
        <p:txBody>
          <a:bodyPr>
            <a:normAutofit/>
          </a:bodyPr>
          <a:lstStyle/>
          <a:p>
            <a:pPr marR="0"/>
            <a:r>
              <a:rPr lang="en-US" sz="4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806254-49E9-469F-AF4F-2793D3E670D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2" name="explod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ADDITIONAL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</a:t>
            </a:r>
            <a:b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US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text with the given words.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/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/   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 </a:t>
            </a:r>
            <a:r>
              <a:rPr lang="en-US" sz="3600" b="1" dirty="0" smtClean="0">
                <a:solidFill>
                  <a:srgbClr val="002060"/>
                </a:solidFill>
              </a:rPr>
              <a:t>The Emu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The emu comes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2800" dirty="0" smtClean="0">
                <a:solidFill>
                  <a:srgbClr val="002060"/>
                </a:solidFill>
              </a:rPr>
              <a:t>  Australia. It is brown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and it has got a big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  <a:r>
              <a:rPr lang="en-US" sz="2800" dirty="0" smtClean="0">
                <a:solidFill>
                  <a:srgbClr val="002060"/>
                </a:solidFill>
              </a:rPr>
              <a:t>, long legs, a long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neck, and a small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US" sz="2800" dirty="0" smtClean="0">
                <a:solidFill>
                  <a:srgbClr val="002060"/>
                </a:solidFill>
              </a:rPr>
              <a:t>. It has got wings,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but it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</a:t>
            </a:r>
            <a:r>
              <a:rPr lang="en-US" sz="2800" dirty="0" smtClean="0">
                <a:solidFill>
                  <a:srgbClr val="002060"/>
                </a:solidFill>
              </a:rPr>
              <a:t>  fly. It can run very fast –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    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to 50 km/h (</a:t>
            </a:r>
            <a:r>
              <a:rPr lang="en-US" sz="2800" dirty="0" err="1" smtClean="0">
                <a:solidFill>
                  <a:srgbClr val="002060"/>
                </a:solidFill>
              </a:rPr>
              <a:t>kilometres</a:t>
            </a:r>
            <a:r>
              <a:rPr lang="en-US" sz="2800" dirty="0" smtClean="0">
                <a:solidFill>
                  <a:srgbClr val="002060"/>
                </a:solidFill>
              </a:rPr>
              <a:t> per hour).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1C21A-50E4-4535-9EA8-EB11E45F6FC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 advClick="0" advTm="90000"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               ADDITIONAL TASK        Complete the text with the given words.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ANENGLISH QUIZ GRADE VTH </dc:title>
  <dc:creator>Davor</dc:creator>
  <cp:lastModifiedBy>zbornica</cp:lastModifiedBy>
  <cp:revision>14</cp:revision>
  <dcterms:created xsi:type="dcterms:W3CDTF">2014-03-22T14:23:53Z</dcterms:created>
  <dcterms:modified xsi:type="dcterms:W3CDTF">2014-04-25T12:46:57Z</dcterms:modified>
</cp:coreProperties>
</file>