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256" r:id="rId2"/>
    <p:sldId id="268" r:id="rId3"/>
    <p:sldId id="257" r:id="rId4"/>
    <p:sldId id="269" r:id="rId5"/>
    <p:sldId id="258" r:id="rId6"/>
    <p:sldId id="270" r:id="rId7"/>
    <p:sldId id="259" r:id="rId8"/>
    <p:sldId id="271" r:id="rId9"/>
    <p:sldId id="264" r:id="rId10"/>
    <p:sldId id="272" r:id="rId11"/>
    <p:sldId id="265" r:id="rId12"/>
    <p:sldId id="273" r:id="rId13"/>
    <p:sldId id="266" r:id="rId14"/>
    <p:sldId id="274" r:id="rId15"/>
    <p:sldId id="261" r:id="rId16"/>
    <p:sldId id="275" r:id="rId17"/>
    <p:sldId id="263" r:id="rId18"/>
    <p:sldId id="276" r:id="rId19"/>
    <p:sldId id="262" r:id="rId20"/>
    <p:sldId id="277" r:id="rId21"/>
    <p:sldId id="267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0C673-4218-41E5-9C67-EE28B26111C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9869C-413B-4C32-B625-72262A1E1A3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9869C-413B-4C32-B625-72262A1E1A3D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18.5.2015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847708"/>
          </a:xfrm>
        </p:spPr>
        <p:txBody>
          <a:bodyPr>
            <a:normAutofit fontScale="90000"/>
          </a:bodyPr>
          <a:lstStyle/>
          <a:p>
            <a:r>
              <a:rPr lang="hr-HR" sz="2200" b="1" dirty="0" smtClean="0"/>
              <a:t>              </a:t>
            </a:r>
            <a:br>
              <a:rPr lang="hr-HR" sz="2200" b="1" dirty="0" smtClean="0"/>
            </a:br>
            <a:r>
              <a:rPr lang="hr-HR" sz="2200" b="1" dirty="0" smtClean="0"/>
              <a:t>                                      </a:t>
            </a:r>
            <a:r>
              <a:rPr lang="hr-HR" sz="2200" b="1" dirty="0" err="1" smtClean="0"/>
              <a:t>An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English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Quiz</a:t>
            </a:r>
            <a:r>
              <a:rPr lang="hr-HR" sz="2200" b="1" dirty="0" smtClean="0"/>
              <a:t> (Grade 7)                   -1-</a:t>
            </a:r>
            <a:r>
              <a:rPr lang="hr-HR" sz="2200" dirty="0" smtClean="0"/>
              <a:t/>
            </a:r>
            <a:br>
              <a:rPr lang="hr-HR" sz="2200" dirty="0" smtClean="0"/>
            </a:br>
            <a:endParaRPr lang="hr-HR" sz="22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r-HR" sz="8800" b="1" dirty="0" smtClean="0"/>
              <a:t>I     CULTURE SPOT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1 </a:t>
            </a:r>
            <a:r>
              <a:rPr lang="en-GB" sz="8800" b="1" dirty="0" smtClean="0"/>
              <a:t> Speaker`s</a:t>
            </a:r>
            <a:r>
              <a:rPr lang="hr-HR" sz="8800" b="1" dirty="0" smtClean="0"/>
              <a:t>________ is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Hyde Park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London</a:t>
            </a:r>
            <a:r>
              <a:rPr lang="en-GB" sz="8800" b="1" dirty="0" smtClean="0"/>
              <a:t>:</a:t>
            </a:r>
            <a:r>
              <a:rPr lang="hr-HR" sz="8800" b="1" dirty="0" smtClean="0"/>
              <a:t> 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a) </a:t>
            </a:r>
            <a:r>
              <a:rPr lang="hr-HR" sz="8800" dirty="0" err="1" smtClean="0"/>
              <a:t>Voice</a:t>
            </a:r>
            <a:r>
              <a:rPr lang="hr-HR" sz="8800" dirty="0" smtClean="0"/>
              <a:t>                          d) Centre</a:t>
            </a:r>
            <a:endParaRPr lang="hr-HR" sz="88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hr-HR" sz="8800" dirty="0" smtClean="0"/>
              <a:t>b) </a:t>
            </a:r>
            <a:r>
              <a:rPr lang="hr-HR" sz="8800" dirty="0" err="1" smtClean="0"/>
              <a:t>Corner</a:t>
            </a:r>
            <a:r>
              <a:rPr lang="hr-HR" sz="8800" dirty="0" smtClean="0"/>
              <a:t>                      e) </a:t>
            </a:r>
            <a:r>
              <a:rPr lang="hr-HR" sz="8800" dirty="0" err="1" smtClean="0"/>
              <a:t>Phone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c) Hotel</a:t>
            </a:r>
          </a:p>
          <a:p>
            <a:pPr lvl="0">
              <a:buNone/>
            </a:pPr>
            <a:r>
              <a:rPr lang="hr-HR" sz="8800" b="1" dirty="0" smtClean="0"/>
              <a:t>2  </a:t>
            </a:r>
            <a:r>
              <a:rPr lang="en-GB" sz="8800" b="1" dirty="0" smtClean="0"/>
              <a:t>In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Madam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Tussaud</a:t>
            </a:r>
            <a:r>
              <a:rPr lang="hr-HR" sz="8800" b="1" dirty="0" smtClean="0"/>
              <a:t> `s </a:t>
            </a:r>
            <a:r>
              <a:rPr lang="hr-HR" sz="8800" b="1" dirty="0" err="1" smtClean="0"/>
              <a:t>Museum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you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can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see</a:t>
            </a:r>
            <a:r>
              <a:rPr lang="hr-HR" sz="8800" b="1" dirty="0" smtClean="0"/>
              <a:t> ___________ </a:t>
            </a:r>
            <a:r>
              <a:rPr lang="hr-HR" sz="8800" b="1" dirty="0" err="1" smtClean="0"/>
              <a:t>figures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of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many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famous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people</a:t>
            </a:r>
            <a:r>
              <a:rPr lang="en-GB" sz="8800" b="1" dirty="0" smtClean="0"/>
              <a:t>:</a:t>
            </a:r>
            <a:endParaRPr lang="hr-HR" sz="8800" dirty="0" smtClean="0"/>
          </a:p>
          <a:p>
            <a:pPr>
              <a:buNone/>
            </a:pPr>
            <a:r>
              <a:rPr lang="hr-HR" sz="8800" dirty="0" smtClean="0"/>
              <a:t>a) </a:t>
            </a:r>
            <a:r>
              <a:rPr lang="hr-HR" sz="8800" b="1" dirty="0" smtClean="0"/>
              <a:t> </a:t>
            </a:r>
            <a:r>
              <a:rPr lang="hr-HR" sz="8800" dirty="0" err="1" smtClean="0"/>
              <a:t>paper</a:t>
            </a:r>
            <a:r>
              <a:rPr lang="hr-HR" sz="8800" dirty="0" smtClean="0"/>
              <a:t>                                   d) </a:t>
            </a:r>
            <a:r>
              <a:rPr lang="hr-HR" sz="8800" dirty="0" err="1" smtClean="0"/>
              <a:t>plastic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b)  </a:t>
            </a:r>
            <a:r>
              <a:rPr lang="hr-HR" sz="8800" dirty="0" err="1" smtClean="0"/>
              <a:t>plaster</a:t>
            </a:r>
            <a:r>
              <a:rPr lang="hr-HR" sz="8800" dirty="0" smtClean="0"/>
              <a:t> </a:t>
            </a:r>
            <a:r>
              <a:rPr lang="hr-HR" sz="8800" dirty="0" err="1" smtClean="0"/>
              <a:t>cast</a:t>
            </a:r>
            <a:r>
              <a:rPr lang="hr-HR" sz="8800" dirty="0" smtClean="0"/>
              <a:t>                          e) </a:t>
            </a:r>
            <a:r>
              <a:rPr lang="hr-HR" sz="8800" dirty="0" err="1" smtClean="0"/>
              <a:t>iron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c) </a:t>
            </a:r>
            <a:r>
              <a:rPr lang="hr-HR" sz="8800" dirty="0" err="1" smtClean="0"/>
              <a:t>wax</a:t>
            </a:r>
            <a:endParaRPr lang="en-GB" sz="8800" dirty="0" smtClean="0"/>
          </a:p>
          <a:p>
            <a:pPr lvl="0">
              <a:buNone/>
            </a:pPr>
            <a:r>
              <a:rPr lang="hr-HR" sz="8800" b="1" dirty="0" smtClean="0"/>
              <a:t>3  </a:t>
            </a:r>
            <a:r>
              <a:rPr lang="hr-HR" sz="8800" b="1" dirty="0" err="1" smtClean="0"/>
              <a:t>An</a:t>
            </a:r>
            <a:r>
              <a:rPr lang="hr-HR" sz="8800" b="1" dirty="0" smtClean="0"/>
              <a:t> American </a:t>
            </a:r>
            <a:r>
              <a:rPr lang="hr-HR" sz="8800" b="1" dirty="0" err="1" smtClean="0"/>
              <a:t>president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was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killed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Dallas</a:t>
            </a:r>
            <a:r>
              <a:rPr lang="hr-HR" sz="8800" b="1" dirty="0" smtClean="0"/>
              <a:t>, Texas,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1963</a:t>
            </a:r>
            <a:r>
              <a:rPr lang="en-GB" sz="8800" b="1" dirty="0" smtClean="0"/>
              <a:t>.</a:t>
            </a:r>
            <a:r>
              <a:rPr lang="hr-HR" sz="8800" b="1" dirty="0" smtClean="0"/>
              <a:t> His </a:t>
            </a:r>
            <a:r>
              <a:rPr lang="hr-HR" sz="8800" b="1" dirty="0" err="1" smtClean="0"/>
              <a:t>name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was</a:t>
            </a:r>
            <a:r>
              <a:rPr lang="hr-HR" sz="8800" b="1" dirty="0" smtClean="0"/>
              <a:t>  … Kennedy.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a) </a:t>
            </a:r>
            <a:r>
              <a:rPr lang="hr-HR" sz="8800" dirty="0" err="1" smtClean="0"/>
              <a:t>John</a:t>
            </a:r>
            <a:r>
              <a:rPr lang="hr-HR" sz="8800" dirty="0" smtClean="0"/>
              <a:t>                              d) </a:t>
            </a:r>
            <a:r>
              <a:rPr lang="hr-HR" sz="8800" dirty="0" err="1" smtClean="0"/>
              <a:t>Jerry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b) Jordan                           e) James</a:t>
            </a:r>
          </a:p>
          <a:p>
            <a:pPr lvl="0">
              <a:buNone/>
            </a:pPr>
            <a:r>
              <a:rPr lang="hr-HR" sz="8800" dirty="0" smtClean="0"/>
              <a:t>c)  </a:t>
            </a:r>
            <a:r>
              <a:rPr lang="hr-HR" sz="8800" dirty="0" err="1" smtClean="0"/>
              <a:t>Jason</a:t>
            </a:r>
            <a:endParaRPr lang="hr-HR" sz="8800" dirty="0" smtClean="0"/>
          </a:p>
          <a:p>
            <a:r>
              <a:rPr lang="hr-HR" dirty="0" smtClean="0"/>
              <a:t>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hr-HR" sz="2800" b="1" dirty="0" smtClean="0"/>
              <a:t>b)   </a:t>
            </a:r>
            <a:r>
              <a:rPr lang="hr-HR" sz="2800" b="1" dirty="0" err="1" smtClean="0"/>
              <a:t>Use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an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adjective</a:t>
            </a:r>
            <a:r>
              <a:rPr lang="hr-HR" sz="2800" b="1" dirty="0" smtClean="0"/>
              <a:t>  </a:t>
            </a:r>
            <a:r>
              <a:rPr lang="hr-HR" sz="2800" b="1" dirty="0" err="1" smtClean="0"/>
              <a:t>with</a:t>
            </a:r>
            <a:r>
              <a:rPr lang="hr-HR" sz="2800" b="1" dirty="0" smtClean="0"/>
              <a:t> </a:t>
            </a:r>
            <a:r>
              <a:rPr lang="hr-HR" sz="2800" b="1" i="1" dirty="0" err="1" smtClean="0"/>
              <a:t>too</a:t>
            </a:r>
            <a:r>
              <a:rPr lang="hr-HR" sz="2800" b="1" i="1" dirty="0" smtClean="0"/>
              <a:t>/</a:t>
            </a:r>
            <a:r>
              <a:rPr lang="hr-HR" sz="2800" b="1" i="1" dirty="0" err="1" smtClean="0"/>
              <a:t>enough</a:t>
            </a:r>
            <a:r>
              <a:rPr lang="hr-HR" sz="2800" b="1" i="1" dirty="0" smtClean="0"/>
              <a:t> </a:t>
            </a:r>
            <a:r>
              <a:rPr lang="hr-HR" sz="2800" b="1" dirty="0" err="1" smtClean="0"/>
              <a:t>together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with</a:t>
            </a:r>
            <a:r>
              <a:rPr lang="hr-HR" sz="2800" b="1" dirty="0" smtClean="0"/>
              <a:t> a </a:t>
            </a:r>
            <a:r>
              <a:rPr lang="hr-HR" sz="2800" b="1" dirty="0" err="1" smtClean="0"/>
              <a:t>verb</a:t>
            </a:r>
            <a:r>
              <a:rPr lang="hr-HR" sz="2800" b="1" dirty="0" smtClean="0"/>
              <a:t> to </a:t>
            </a:r>
            <a:r>
              <a:rPr lang="hr-HR" sz="2800" b="1" dirty="0" err="1" smtClean="0"/>
              <a:t>complete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sentence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b="1" dirty="0" err="1" smtClean="0"/>
              <a:t>Adjective</a:t>
            </a:r>
            <a:r>
              <a:rPr lang="hr-HR" dirty="0" smtClean="0"/>
              <a:t>: *old  *big   *cold    *</a:t>
            </a:r>
            <a:r>
              <a:rPr lang="hr-HR" dirty="0" err="1" smtClean="0"/>
              <a:t>tired</a:t>
            </a:r>
            <a:r>
              <a:rPr lang="hr-HR" dirty="0" smtClean="0"/>
              <a:t>   *</a:t>
            </a:r>
            <a:r>
              <a:rPr lang="hr-HR" dirty="0" err="1" smtClean="0"/>
              <a:t>hard</a:t>
            </a:r>
            <a:r>
              <a:rPr lang="hr-HR" dirty="0" smtClean="0"/>
              <a:t>   *</a:t>
            </a:r>
            <a:r>
              <a:rPr lang="hr-HR" dirty="0" err="1" smtClean="0"/>
              <a:t>fast</a:t>
            </a:r>
            <a:r>
              <a:rPr lang="hr-HR" dirty="0" smtClean="0"/>
              <a:t>    *</a:t>
            </a:r>
            <a:r>
              <a:rPr lang="hr-HR" dirty="0" err="1" smtClean="0"/>
              <a:t>hot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b="1" dirty="0" err="1" smtClean="0"/>
              <a:t>Verb</a:t>
            </a:r>
            <a:r>
              <a:rPr lang="hr-HR" b="1" dirty="0" smtClean="0"/>
              <a:t>:</a:t>
            </a:r>
            <a:r>
              <a:rPr lang="hr-HR" dirty="0" smtClean="0"/>
              <a:t> *cook  *do    *</a:t>
            </a:r>
            <a:r>
              <a:rPr lang="hr-HR" dirty="0" err="1" smtClean="0"/>
              <a:t>get</a:t>
            </a:r>
            <a:r>
              <a:rPr lang="hr-HR" dirty="0" smtClean="0"/>
              <a:t>  *put   *</a:t>
            </a:r>
            <a:r>
              <a:rPr lang="hr-HR" dirty="0" err="1" smtClean="0"/>
              <a:t>notice</a:t>
            </a:r>
            <a:r>
              <a:rPr lang="hr-HR" dirty="0" smtClean="0"/>
              <a:t>   *</a:t>
            </a:r>
            <a:r>
              <a:rPr lang="hr-HR" dirty="0" err="1" smtClean="0"/>
              <a:t>go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  *</a:t>
            </a:r>
            <a:r>
              <a:rPr lang="hr-HR" dirty="0" err="1" smtClean="0"/>
              <a:t>go</a:t>
            </a:r>
            <a:endParaRPr lang="hr-HR" dirty="0" smtClean="0"/>
          </a:p>
          <a:p>
            <a:pPr>
              <a:buNone/>
            </a:pPr>
            <a:r>
              <a:rPr lang="hr-HR" dirty="0" err="1" smtClean="0"/>
              <a:t>Example</a:t>
            </a:r>
            <a:r>
              <a:rPr lang="hr-HR" dirty="0" smtClean="0"/>
              <a:t>: His </a:t>
            </a:r>
            <a:r>
              <a:rPr lang="hr-HR" dirty="0" err="1" smtClean="0"/>
              <a:t>surfboard</a:t>
            </a:r>
            <a:r>
              <a:rPr lang="hr-HR" dirty="0" smtClean="0"/>
              <a:t> is   </a:t>
            </a:r>
            <a:r>
              <a:rPr lang="hr-HR" b="1" u="sng" dirty="0" err="1" smtClean="0"/>
              <a:t>too</a:t>
            </a:r>
            <a:r>
              <a:rPr lang="hr-HR" dirty="0" smtClean="0"/>
              <a:t>    </a:t>
            </a:r>
            <a:r>
              <a:rPr lang="hr-HR" b="1" u="sng" dirty="0" smtClean="0"/>
              <a:t>big </a:t>
            </a:r>
            <a:r>
              <a:rPr lang="hr-HR" b="1" dirty="0" smtClean="0"/>
              <a:t>    </a:t>
            </a:r>
            <a:r>
              <a:rPr lang="hr-HR" b="1" u="sng" dirty="0" smtClean="0"/>
              <a:t>to put </a:t>
            </a:r>
            <a:r>
              <a:rPr lang="hr-HR" b="1" dirty="0" smtClean="0"/>
              <a:t>   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back</a:t>
            </a:r>
            <a:r>
              <a:rPr lang="hr-HR" dirty="0" smtClean="0"/>
              <a:t>                               </a:t>
            </a:r>
          </a:p>
          <a:p>
            <a:pPr>
              <a:buNone/>
            </a:pPr>
            <a:r>
              <a:rPr lang="hr-HR" dirty="0" smtClean="0"/>
              <a:t>              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car.</a:t>
            </a:r>
          </a:p>
          <a:p>
            <a:pPr>
              <a:buNone/>
            </a:pPr>
            <a:r>
              <a:rPr lang="hr-HR" dirty="0" smtClean="0"/>
              <a:t>1. He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driving</a:t>
            </a:r>
            <a:r>
              <a:rPr lang="hr-HR" dirty="0" smtClean="0"/>
              <a:t>   </a:t>
            </a:r>
            <a:r>
              <a:rPr lang="hr-HR" b="1" dirty="0" err="1" smtClean="0">
                <a:solidFill>
                  <a:srgbClr val="FF0000"/>
                </a:solidFill>
              </a:rPr>
              <a:t>too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fast</a:t>
            </a:r>
            <a:r>
              <a:rPr lang="hr-HR" b="1" dirty="0" smtClean="0">
                <a:solidFill>
                  <a:srgbClr val="FF0000"/>
                </a:solidFill>
              </a:rPr>
              <a:t> to </a:t>
            </a:r>
            <a:r>
              <a:rPr lang="hr-HR" b="1" dirty="0" err="1" smtClean="0">
                <a:solidFill>
                  <a:srgbClr val="FF0000"/>
                </a:solidFill>
              </a:rPr>
              <a:t>notice</a:t>
            </a:r>
            <a:r>
              <a:rPr lang="hr-HR" b="1" dirty="0" smtClean="0">
                <a:solidFill>
                  <a:srgbClr val="FF0000"/>
                </a:solidFill>
              </a:rPr>
              <a:t>   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scenery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2. I`m </a:t>
            </a:r>
            <a:r>
              <a:rPr lang="hr-HR" dirty="0" err="1" smtClean="0"/>
              <a:t>going</a:t>
            </a:r>
            <a:r>
              <a:rPr lang="hr-HR" dirty="0" smtClean="0"/>
              <a:t> to bed. I`m    </a:t>
            </a:r>
            <a:r>
              <a:rPr lang="hr-HR" b="1" dirty="0" err="1" smtClean="0">
                <a:solidFill>
                  <a:srgbClr val="FF0000"/>
                </a:solidFill>
              </a:rPr>
              <a:t>too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tired</a:t>
            </a:r>
            <a:r>
              <a:rPr lang="hr-HR" b="1" dirty="0" smtClean="0">
                <a:solidFill>
                  <a:srgbClr val="FF0000"/>
                </a:solidFill>
              </a:rPr>
              <a:t> to do    </a:t>
            </a:r>
            <a:r>
              <a:rPr lang="hr-HR" dirty="0" smtClean="0"/>
              <a:t>my </a:t>
            </a:r>
            <a:r>
              <a:rPr lang="hr-HR" dirty="0" err="1" smtClean="0"/>
              <a:t>homework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3. My </a:t>
            </a:r>
            <a:r>
              <a:rPr lang="hr-HR" dirty="0" err="1" smtClean="0"/>
              <a:t>little</a:t>
            </a:r>
            <a:r>
              <a:rPr lang="hr-HR" dirty="0" smtClean="0"/>
              <a:t> </a:t>
            </a:r>
            <a:r>
              <a:rPr lang="hr-HR" dirty="0" err="1" smtClean="0"/>
              <a:t>sister</a:t>
            </a:r>
            <a:r>
              <a:rPr lang="hr-HR" dirty="0" smtClean="0"/>
              <a:t> </a:t>
            </a:r>
            <a:r>
              <a:rPr lang="hr-HR" dirty="0" err="1" smtClean="0"/>
              <a:t>isn</a:t>
            </a:r>
            <a:r>
              <a:rPr lang="hr-HR" dirty="0" smtClean="0"/>
              <a:t>`t   </a:t>
            </a:r>
            <a:r>
              <a:rPr lang="hr-HR" b="1" dirty="0" smtClean="0">
                <a:solidFill>
                  <a:srgbClr val="FF0000"/>
                </a:solidFill>
              </a:rPr>
              <a:t>old </a:t>
            </a:r>
            <a:r>
              <a:rPr lang="hr-HR" b="1" dirty="0" err="1" smtClean="0">
                <a:solidFill>
                  <a:srgbClr val="FF0000"/>
                </a:solidFill>
              </a:rPr>
              <a:t>enough</a:t>
            </a:r>
            <a:r>
              <a:rPr lang="hr-HR" b="1" dirty="0" smtClean="0">
                <a:solidFill>
                  <a:srgbClr val="FF0000"/>
                </a:solidFill>
              </a:rPr>
              <a:t> to </a:t>
            </a:r>
            <a:r>
              <a:rPr lang="hr-HR" b="1" dirty="0" err="1" smtClean="0">
                <a:solidFill>
                  <a:srgbClr val="FF0000"/>
                </a:solidFill>
              </a:rPr>
              <a:t>go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out</a:t>
            </a:r>
            <a:r>
              <a:rPr lang="hr-HR" b="1" dirty="0" smtClean="0">
                <a:solidFill>
                  <a:srgbClr val="FF0000"/>
                </a:solidFill>
              </a:rPr>
              <a:t>    </a:t>
            </a:r>
            <a:r>
              <a:rPr lang="hr-HR" dirty="0" smtClean="0"/>
              <a:t>on her own.</a:t>
            </a:r>
          </a:p>
          <a:p>
            <a:pPr>
              <a:buNone/>
            </a:pPr>
            <a:r>
              <a:rPr lang="hr-HR" dirty="0" smtClean="0"/>
              <a:t>4. It`s   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too</a:t>
            </a:r>
            <a:r>
              <a:rPr lang="hr-HR" b="1" dirty="0" smtClean="0">
                <a:solidFill>
                  <a:srgbClr val="FF0000"/>
                </a:solidFill>
              </a:rPr>
              <a:t> cold to </a:t>
            </a:r>
            <a:r>
              <a:rPr lang="hr-HR" b="1" dirty="0" err="1" smtClean="0">
                <a:solidFill>
                  <a:srgbClr val="FF0000"/>
                </a:solidFill>
              </a:rPr>
              <a:t>go</a:t>
            </a:r>
            <a:r>
              <a:rPr lang="hr-HR" b="1" dirty="0" smtClean="0">
                <a:solidFill>
                  <a:srgbClr val="FF0000"/>
                </a:solidFill>
              </a:rPr>
              <a:t>   </a:t>
            </a:r>
            <a:r>
              <a:rPr lang="hr-HR" dirty="0" smtClean="0"/>
              <a:t> </a:t>
            </a:r>
            <a:r>
              <a:rPr lang="hr-HR" dirty="0" err="1" smtClean="0"/>
              <a:t>swimming</a:t>
            </a:r>
            <a:r>
              <a:rPr lang="hr-HR" dirty="0" smtClean="0"/>
              <a:t> </a:t>
            </a:r>
            <a:r>
              <a:rPr lang="hr-HR" dirty="0" err="1" smtClean="0"/>
              <a:t>today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5.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barbecue</a:t>
            </a:r>
            <a:r>
              <a:rPr lang="hr-HR" dirty="0" smtClean="0"/>
              <a:t> </a:t>
            </a:r>
            <a:r>
              <a:rPr lang="hr-HR" dirty="0" err="1" smtClean="0"/>
              <a:t>isn</a:t>
            </a:r>
            <a:r>
              <a:rPr lang="hr-HR" dirty="0" smtClean="0"/>
              <a:t>`t    </a:t>
            </a:r>
            <a:r>
              <a:rPr lang="hr-HR" b="1" dirty="0" err="1" smtClean="0">
                <a:solidFill>
                  <a:srgbClr val="FF0000"/>
                </a:solidFill>
              </a:rPr>
              <a:t>hot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enough</a:t>
            </a:r>
            <a:r>
              <a:rPr lang="hr-HR" b="1" dirty="0" smtClean="0">
                <a:solidFill>
                  <a:srgbClr val="FF0000"/>
                </a:solidFill>
              </a:rPr>
              <a:t> to cook   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chicken</a:t>
            </a:r>
            <a:r>
              <a:rPr lang="hr-HR" dirty="0" smtClean="0"/>
              <a:t> </a:t>
            </a:r>
            <a:r>
              <a:rPr lang="hr-HR" dirty="0" err="1" smtClean="0"/>
              <a:t>yet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6. He </a:t>
            </a:r>
            <a:r>
              <a:rPr lang="hr-HR" dirty="0" err="1" smtClean="0"/>
              <a:t>doesn</a:t>
            </a:r>
            <a:r>
              <a:rPr lang="hr-HR" dirty="0" smtClean="0"/>
              <a:t>`t work    </a:t>
            </a:r>
            <a:r>
              <a:rPr lang="hr-HR" b="1" dirty="0" err="1" smtClean="0">
                <a:solidFill>
                  <a:srgbClr val="FF0000"/>
                </a:solidFill>
              </a:rPr>
              <a:t>hard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enough</a:t>
            </a:r>
            <a:r>
              <a:rPr lang="hr-HR" b="1" dirty="0" smtClean="0">
                <a:solidFill>
                  <a:srgbClr val="FF0000"/>
                </a:solidFill>
              </a:rPr>
              <a:t> to </a:t>
            </a:r>
            <a:r>
              <a:rPr lang="hr-HR" b="1" dirty="0" err="1" smtClean="0">
                <a:solidFill>
                  <a:srgbClr val="FF0000"/>
                </a:solidFill>
              </a:rPr>
              <a:t>get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good</a:t>
            </a:r>
            <a:r>
              <a:rPr lang="hr-HR" dirty="0" smtClean="0"/>
              <a:t> marks </a:t>
            </a:r>
            <a:r>
              <a:rPr lang="hr-HR" dirty="0" err="1" smtClean="0"/>
              <a:t>in</a:t>
            </a:r>
            <a:r>
              <a:rPr lang="hr-HR" dirty="0" smtClean="0"/>
              <a:t> his </a:t>
            </a:r>
            <a:r>
              <a:rPr lang="hr-HR" dirty="0" err="1" smtClean="0"/>
              <a:t>exam</a:t>
            </a:r>
            <a:r>
              <a:rPr lang="hr-HR" dirty="0" smtClean="0"/>
              <a:t>.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72400" cy="571504"/>
          </a:xfrm>
        </p:spPr>
        <p:txBody>
          <a:bodyPr>
            <a:normAutofit/>
          </a:bodyPr>
          <a:lstStyle/>
          <a:p>
            <a:pPr algn="ctr"/>
            <a:r>
              <a:rPr lang="hr-HR" sz="900" dirty="0" err="1" smtClean="0"/>
              <a:t>An</a:t>
            </a:r>
            <a:r>
              <a:rPr lang="hr-HR" sz="900" dirty="0" smtClean="0"/>
              <a:t> </a:t>
            </a:r>
            <a:r>
              <a:rPr lang="hr-HR" sz="900" dirty="0" err="1" smtClean="0"/>
              <a:t>English</a:t>
            </a:r>
            <a:r>
              <a:rPr lang="hr-HR" sz="900" dirty="0" smtClean="0"/>
              <a:t> </a:t>
            </a:r>
            <a:r>
              <a:rPr lang="hr-HR" sz="900" dirty="0" err="1" smtClean="0"/>
              <a:t>Quiz</a:t>
            </a:r>
            <a:r>
              <a:rPr lang="hr-HR" sz="900" dirty="0" smtClean="0"/>
              <a:t> (Grade 7) </a:t>
            </a:r>
            <a:br>
              <a:rPr lang="hr-HR" sz="900" dirty="0" smtClean="0"/>
            </a:b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357190"/>
          </a:xfrm>
        </p:spPr>
        <p:txBody>
          <a:bodyPr>
            <a:noAutofit/>
          </a:bodyPr>
          <a:lstStyle/>
          <a:p>
            <a:pPr algn="ctr"/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(Grade 7) 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r-HR" sz="2800" dirty="0" smtClean="0"/>
              <a:t> c)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Complete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text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with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correct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form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of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verbs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in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brackets</a:t>
            </a:r>
            <a:r>
              <a:rPr lang="hr-HR" sz="2800" b="1" dirty="0" smtClean="0"/>
              <a:t>:  </a:t>
            </a:r>
          </a:p>
          <a:p>
            <a:pPr>
              <a:buNone/>
            </a:pPr>
            <a:r>
              <a:rPr lang="hr-HR" sz="2800" b="1" dirty="0" smtClean="0"/>
              <a:t>   A real life </a:t>
            </a:r>
            <a:r>
              <a:rPr lang="hr-HR" sz="2800" b="1" dirty="0" err="1" smtClean="0"/>
              <a:t>story</a:t>
            </a:r>
            <a:endParaRPr lang="hr-HR" sz="2800" b="1" dirty="0" smtClean="0"/>
          </a:p>
          <a:p>
            <a:pPr>
              <a:buNone/>
            </a:pPr>
            <a:r>
              <a:rPr lang="hr-HR" sz="2400" dirty="0" smtClean="0"/>
              <a:t>One </a:t>
            </a:r>
            <a:r>
              <a:rPr lang="hr-HR" sz="2400" dirty="0" err="1" smtClean="0"/>
              <a:t>day</a:t>
            </a:r>
            <a:r>
              <a:rPr lang="hr-HR" sz="2400" dirty="0" smtClean="0"/>
              <a:t> I ______________(PLAY)  </a:t>
            </a:r>
            <a:r>
              <a:rPr lang="hr-HR" sz="2400" dirty="0" err="1" smtClean="0"/>
              <a:t>with</a:t>
            </a:r>
            <a:r>
              <a:rPr lang="hr-HR" sz="2400" dirty="0" smtClean="0"/>
              <a:t> some </a:t>
            </a:r>
            <a:r>
              <a:rPr lang="hr-HR" sz="2400" dirty="0" err="1" smtClean="0"/>
              <a:t>friends</a:t>
            </a:r>
            <a:r>
              <a:rPr lang="hr-HR" sz="2400" dirty="0" smtClean="0"/>
              <a:t>, </a:t>
            </a:r>
            <a:r>
              <a:rPr lang="hr-HR" sz="2400" dirty="0" err="1" smtClean="0"/>
              <a:t>when</a:t>
            </a:r>
            <a:r>
              <a:rPr lang="hr-HR" sz="2400" dirty="0" smtClean="0"/>
              <a:t> I _____________(SEE)  </a:t>
            </a:r>
            <a:r>
              <a:rPr lang="hr-HR" sz="2400" dirty="0" err="1" smtClean="0"/>
              <a:t>four</a:t>
            </a:r>
            <a:r>
              <a:rPr lang="hr-HR" sz="2400" dirty="0" smtClean="0"/>
              <a:t> boys on a bridge </a:t>
            </a:r>
            <a:r>
              <a:rPr lang="hr-HR" sz="2400" dirty="0" err="1" smtClean="0"/>
              <a:t>nearby</a:t>
            </a:r>
            <a:r>
              <a:rPr lang="hr-HR" sz="2400" dirty="0" smtClean="0"/>
              <a:t>. </a:t>
            </a:r>
            <a:r>
              <a:rPr lang="hr-HR" sz="2400" dirty="0" err="1" smtClean="0"/>
              <a:t>They</a:t>
            </a:r>
            <a:r>
              <a:rPr lang="hr-HR" sz="2400" dirty="0" smtClean="0"/>
              <a:t>  _____________(LAUGH)  </a:t>
            </a:r>
            <a:r>
              <a:rPr lang="hr-HR" sz="2400" dirty="0" err="1" smtClean="0"/>
              <a:t>and</a:t>
            </a:r>
            <a:r>
              <a:rPr lang="hr-HR" sz="2400" dirty="0" smtClean="0"/>
              <a:t> ______________(SHOUT)  </a:t>
            </a:r>
            <a:r>
              <a:rPr lang="hr-HR" sz="2400" dirty="0" err="1" smtClean="0"/>
              <a:t>and</a:t>
            </a:r>
            <a:r>
              <a:rPr lang="hr-HR" sz="2400" dirty="0" smtClean="0"/>
              <a:t> I ________________(WONDER)  </a:t>
            </a: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they</a:t>
            </a:r>
            <a:r>
              <a:rPr lang="hr-HR" sz="2400" dirty="0" smtClean="0"/>
              <a:t> __________(DO).</a:t>
            </a:r>
            <a:endParaRPr lang="hr-H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2400" dirty="0" err="1" smtClean="0"/>
              <a:t>Than</a:t>
            </a:r>
            <a:r>
              <a:rPr lang="hr-HR" sz="2400" dirty="0" smtClean="0"/>
              <a:t> I _____________(NOTICE) 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_____________ (WAVE)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a </a:t>
            </a:r>
            <a:r>
              <a:rPr lang="hr-HR" dirty="0" err="1" smtClean="0"/>
              <a:t>puppy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air.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boys__________ (SEE) me, </a:t>
            </a:r>
            <a:r>
              <a:rPr lang="hr-HR" dirty="0" err="1" smtClean="0"/>
              <a:t>they</a:t>
            </a:r>
            <a:r>
              <a:rPr lang="hr-HR" dirty="0" smtClean="0"/>
              <a:t> _________(THROW)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puppy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river</a:t>
            </a:r>
            <a:r>
              <a:rPr lang="hr-HR" dirty="0" smtClean="0"/>
              <a:t>. </a:t>
            </a:r>
            <a:r>
              <a:rPr lang="hr-HR" dirty="0" err="1" smtClean="0"/>
              <a:t>They</a:t>
            </a:r>
            <a:r>
              <a:rPr lang="hr-HR" dirty="0" smtClean="0"/>
              <a:t> ________(RUN)  </a:t>
            </a:r>
            <a:r>
              <a:rPr lang="hr-HR" dirty="0" err="1" smtClean="0"/>
              <a:t>off</a:t>
            </a:r>
            <a:r>
              <a:rPr lang="hr-HR" dirty="0" smtClean="0"/>
              <a:t> </a:t>
            </a:r>
            <a:r>
              <a:rPr lang="hr-HR" dirty="0" err="1" smtClean="0"/>
              <a:t>laughing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 I__________ (JUMP) </a:t>
            </a:r>
            <a:r>
              <a:rPr lang="hr-HR" dirty="0" err="1" smtClean="0"/>
              <a:t>over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wall</a:t>
            </a:r>
            <a:r>
              <a:rPr lang="hr-HR" dirty="0" smtClean="0"/>
              <a:t>, ________(RUN) </a:t>
            </a:r>
            <a:r>
              <a:rPr lang="hr-HR" dirty="0" err="1" smtClean="0"/>
              <a:t>down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river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__________ (LEAP) 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water</a:t>
            </a:r>
            <a:r>
              <a:rPr lang="hr-HR" dirty="0" smtClean="0"/>
              <a:t>. I ____________(GRAB) 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puppy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 _________ (SWIM)  </a:t>
            </a:r>
            <a:r>
              <a:rPr lang="hr-HR" dirty="0" err="1" smtClean="0"/>
              <a:t>back</a:t>
            </a:r>
            <a:r>
              <a:rPr lang="hr-HR" dirty="0" smtClean="0"/>
              <a:t> to </a:t>
            </a:r>
            <a:r>
              <a:rPr lang="hr-HR" dirty="0" err="1" smtClean="0"/>
              <a:t>safety</a:t>
            </a:r>
            <a:r>
              <a:rPr lang="hr-HR" dirty="0" smtClean="0"/>
              <a:t>. </a:t>
            </a:r>
          </a:p>
          <a:p>
            <a:pPr>
              <a:buNone/>
            </a:pPr>
            <a:r>
              <a:rPr lang="hr-HR" dirty="0" smtClean="0"/>
              <a:t>My </a:t>
            </a:r>
            <a:r>
              <a:rPr lang="hr-HR" dirty="0" err="1" smtClean="0"/>
              <a:t>friends</a:t>
            </a:r>
            <a:r>
              <a:rPr lang="hr-HR" dirty="0" smtClean="0"/>
              <a:t>__________ (CLAP)  me. I </a:t>
            </a:r>
            <a:r>
              <a:rPr lang="hr-HR" dirty="0" err="1" smtClean="0"/>
              <a:t>was</a:t>
            </a:r>
            <a:r>
              <a:rPr lang="hr-HR" dirty="0" smtClean="0"/>
              <a:t> a </a:t>
            </a:r>
            <a:r>
              <a:rPr lang="hr-HR" dirty="0" err="1" smtClean="0"/>
              <a:t>heroe</a:t>
            </a:r>
            <a:r>
              <a:rPr lang="hr-HR" dirty="0" smtClean="0"/>
              <a:t>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357190"/>
          </a:xfrm>
        </p:spPr>
        <p:txBody>
          <a:bodyPr>
            <a:noAutofit/>
          </a:bodyPr>
          <a:lstStyle/>
          <a:p>
            <a:pPr algn="ctr"/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(Grade 7) 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800" dirty="0" smtClean="0"/>
              <a:t> c)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Complete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text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with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correct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form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of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verbs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in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brackets</a:t>
            </a:r>
            <a:r>
              <a:rPr lang="hr-HR" sz="2800" b="1" dirty="0" smtClean="0"/>
              <a:t>:  </a:t>
            </a:r>
          </a:p>
          <a:p>
            <a:pPr>
              <a:buNone/>
            </a:pPr>
            <a:r>
              <a:rPr lang="hr-HR" sz="2800" b="1" dirty="0" smtClean="0"/>
              <a:t>   A real life </a:t>
            </a:r>
            <a:r>
              <a:rPr lang="hr-HR" sz="2800" b="1" dirty="0" err="1" smtClean="0"/>
              <a:t>story</a:t>
            </a:r>
            <a:endParaRPr lang="hr-HR" sz="2800" b="1" dirty="0" smtClean="0"/>
          </a:p>
          <a:p>
            <a:pPr>
              <a:buNone/>
            </a:pPr>
            <a:r>
              <a:rPr lang="hr-HR" sz="2400" dirty="0" smtClean="0"/>
              <a:t>One </a:t>
            </a:r>
            <a:r>
              <a:rPr lang="hr-HR" sz="2400" dirty="0" err="1" smtClean="0"/>
              <a:t>day</a:t>
            </a:r>
            <a:r>
              <a:rPr lang="hr-HR" sz="2400" dirty="0" smtClean="0"/>
              <a:t> I  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was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playing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football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some </a:t>
            </a:r>
            <a:r>
              <a:rPr lang="hr-HR" sz="2400" dirty="0" err="1" smtClean="0"/>
              <a:t>friends</a:t>
            </a:r>
            <a:r>
              <a:rPr lang="hr-HR" sz="2400" dirty="0" smtClean="0"/>
              <a:t>, </a:t>
            </a:r>
            <a:r>
              <a:rPr lang="hr-HR" sz="2400" dirty="0" err="1" smtClean="0"/>
              <a:t>when</a:t>
            </a:r>
            <a:r>
              <a:rPr lang="hr-HR" sz="2400" dirty="0" smtClean="0"/>
              <a:t> I  </a:t>
            </a:r>
            <a:r>
              <a:rPr lang="hr-HR" sz="2400" b="1" dirty="0" err="1" smtClean="0">
                <a:solidFill>
                  <a:srgbClr val="FF0000"/>
                </a:solidFill>
              </a:rPr>
              <a:t>saw</a:t>
            </a:r>
            <a:r>
              <a:rPr lang="hr-HR" sz="2400" dirty="0" smtClean="0"/>
              <a:t> </a:t>
            </a:r>
            <a:r>
              <a:rPr lang="hr-HR" sz="2400" dirty="0" err="1" smtClean="0"/>
              <a:t>four</a:t>
            </a:r>
            <a:r>
              <a:rPr lang="hr-HR" sz="2400" dirty="0" smtClean="0"/>
              <a:t> boys on a bridge </a:t>
            </a:r>
            <a:r>
              <a:rPr lang="hr-HR" sz="2400" dirty="0" err="1" smtClean="0"/>
              <a:t>nearby</a:t>
            </a:r>
            <a:r>
              <a:rPr lang="hr-HR" sz="2400" dirty="0" smtClean="0"/>
              <a:t>. </a:t>
            </a:r>
            <a:r>
              <a:rPr lang="hr-HR" sz="2400" dirty="0" err="1" smtClean="0"/>
              <a:t>They</a:t>
            </a:r>
            <a:r>
              <a:rPr lang="hr-HR" sz="2400" dirty="0" smtClean="0"/>
              <a:t>  </a:t>
            </a:r>
            <a:r>
              <a:rPr lang="hr-HR" sz="2400" b="1" dirty="0" err="1" smtClean="0">
                <a:solidFill>
                  <a:srgbClr val="FF0000"/>
                </a:solidFill>
              </a:rPr>
              <a:t>were</a:t>
            </a:r>
            <a:r>
              <a:rPr lang="hr-HR" sz="2400" dirty="0" smtClean="0"/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laughing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 </a:t>
            </a:r>
            <a:r>
              <a:rPr lang="hr-HR" sz="2400" b="1" dirty="0" err="1" smtClean="0">
                <a:solidFill>
                  <a:srgbClr val="FF0000"/>
                </a:solidFill>
              </a:rPr>
              <a:t>shouting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I  </a:t>
            </a:r>
            <a:r>
              <a:rPr lang="hr-HR" sz="2400" b="1" dirty="0" err="1" smtClean="0">
                <a:solidFill>
                  <a:srgbClr val="FF0000"/>
                </a:solidFill>
              </a:rPr>
              <a:t>wondered</a:t>
            </a:r>
            <a:r>
              <a:rPr lang="hr-HR" sz="2400" b="1" dirty="0" smtClean="0">
                <a:solidFill>
                  <a:srgbClr val="FF0000"/>
                </a:solidFill>
              </a:rPr>
              <a:t> / </a:t>
            </a:r>
            <a:r>
              <a:rPr lang="hr-HR" sz="2400" b="1" dirty="0" err="1" smtClean="0">
                <a:solidFill>
                  <a:srgbClr val="FF0000"/>
                </a:solidFill>
              </a:rPr>
              <a:t>was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wondering</a:t>
            </a:r>
            <a:r>
              <a:rPr lang="hr-HR" sz="2400" dirty="0" smtClean="0"/>
              <a:t> </a:t>
            </a: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they</a:t>
            </a:r>
            <a:r>
              <a:rPr lang="hr-HR" sz="2400" dirty="0" smtClean="0"/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were</a:t>
            </a:r>
            <a:r>
              <a:rPr lang="hr-HR" sz="2400" b="1" dirty="0" smtClean="0">
                <a:solidFill>
                  <a:srgbClr val="FF0000"/>
                </a:solidFill>
              </a:rPr>
              <a:t> </a:t>
            </a:r>
            <a:r>
              <a:rPr lang="hr-HR" sz="2400" b="1" dirty="0" err="1" smtClean="0">
                <a:solidFill>
                  <a:srgbClr val="FF0000"/>
                </a:solidFill>
              </a:rPr>
              <a:t>doing</a:t>
            </a:r>
            <a:r>
              <a:rPr lang="hr-HR" sz="2400" b="1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hr-HR" sz="2400" dirty="0" err="1" smtClean="0"/>
              <a:t>Than</a:t>
            </a:r>
            <a:r>
              <a:rPr lang="hr-HR" sz="2400" dirty="0" smtClean="0"/>
              <a:t> I </a:t>
            </a:r>
            <a:r>
              <a:rPr lang="hr-HR" b="1" dirty="0" err="1" smtClean="0">
                <a:solidFill>
                  <a:srgbClr val="FF0000"/>
                </a:solidFill>
              </a:rPr>
              <a:t>noticed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 </a:t>
            </a:r>
            <a:r>
              <a:rPr lang="hr-HR" b="1" dirty="0" err="1" smtClean="0">
                <a:solidFill>
                  <a:srgbClr val="FF0000"/>
                </a:solidFill>
              </a:rPr>
              <a:t>were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waving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a </a:t>
            </a:r>
            <a:r>
              <a:rPr lang="hr-HR" dirty="0" err="1" smtClean="0"/>
              <a:t>puppy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air.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boys  </a:t>
            </a:r>
            <a:r>
              <a:rPr lang="hr-HR" b="1" dirty="0" err="1" smtClean="0">
                <a:solidFill>
                  <a:srgbClr val="FF0000"/>
                </a:solidFill>
              </a:rPr>
              <a:t>saw</a:t>
            </a:r>
            <a:r>
              <a:rPr lang="hr-HR" dirty="0" smtClean="0"/>
              <a:t> me,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threw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puppy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river</a:t>
            </a:r>
            <a:r>
              <a:rPr lang="hr-HR" dirty="0" smtClean="0"/>
              <a:t>.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ran</a:t>
            </a:r>
            <a:r>
              <a:rPr lang="hr-HR" dirty="0" smtClean="0"/>
              <a:t> </a:t>
            </a:r>
            <a:r>
              <a:rPr lang="hr-HR" dirty="0" err="1" smtClean="0"/>
              <a:t>off</a:t>
            </a:r>
            <a:r>
              <a:rPr lang="hr-HR" dirty="0" smtClean="0"/>
              <a:t> </a:t>
            </a:r>
            <a:r>
              <a:rPr lang="hr-HR" dirty="0" err="1" smtClean="0"/>
              <a:t>laughing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 I </a:t>
            </a:r>
            <a:r>
              <a:rPr lang="hr-HR" b="1" dirty="0" err="1" smtClean="0">
                <a:solidFill>
                  <a:srgbClr val="FF0000"/>
                </a:solidFill>
              </a:rPr>
              <a:t>jumped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over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wall</a:t>
            </a:r>
            <a:r>
              <a:rPr lang="hr-HR" dirty="0" smtClean="0"/>
              <a:t>, </a:t>
            </a:r>
            <a:r>
              <a:rPr lang="hr-HR" b="1" dirty="0" smtClean="0">
                <a:solidFill>
                  <a:srgbClr val="FF0000"/>
                </a:solidFill>
              </a:rPr>
              <a:t>ran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river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leapt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water</a:t>
            </a:r>
            <a:r>
              <a:rPr lang="hr-HR" dirty="0" smtClean="0"/>
              <a:t>. I </a:t>
            </a:r>
            <a:r>
              <a:rPr lang="hr-HR" b="1" dirty="0" err="1" smtClean="0">
                <a:solidFill>
                  <a:srgbClr val="FF0000"/>
                </a:solidFill>
              </a:rPr>
              <a:t>grabbed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puppy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 </a:t>
            </a:r>
            <a:r>
              <a:rPr lang="hr-HR" b="1" dirty="0" err="1" smtClean="0">
                <a:solidFill>
                  <a:srgbClr val="FF0000"/>
                </a:solidFill>
              </a:rPr>
              <a:t>swam</a:t>
            </a:r>
            <a:r>
              <a:rPr lang="hr-HR" dirty="0" smtClean="0"/>
              <a:t> </a:t>
            </a:r>
            <a:r>
              <a:rPr lang="hr-HR" dirty="0" err="1" smtClean="0"/>
              <a:t>back</a:t>
            </a:r>
            <a:r>
              <a:rPr lang="hr-HR" dirty="0" smtClean="0"/>
              <a:t> to </a:t>
            </a:r>
            <a:r>
              <a:rPr lang="hr-HR" dirty="0" err="1" smtClean="0"/>
              <a:t>safety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My </a:t>
            </a:r>
            <a:r>
              <a:rPr lang="hr-HR" dirty="0" err="1" smtClean="0"/>
              <a:t>friends</a:t>
            </a:r>
            <a:r>
              <a:rPr lang="hr-HR" dirty="0" smtClean="0"/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were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clapping</a:t>
            </a:r>
            <a:r>
              <a:rPr lang="hr-HR" dirty="0" smtClean="0"/>
              <a:t> me. I </a:t>
            </a:r>
            <a:r>
              <a:rPr lang="hr-HR" dirty="0" err="1" smtClean="0"/>
              <a:t>was</a:t>
            </a:r>
            <a:r>
              <a:rPr lang="hr-HR" dirty="0" smtClean="0"/>
              <a:t> a </a:t>
            </a:r>
            <a:r>
              <a:rPr lang="hr-HR" dirty="0" err="1" smtClean="0"/>
              <a:t>heroe</a:t>
            </a:r>
            <a:r>
              <a:rPr lang="hr-HR" dirty="0" smtClean="0"/>
              <a:t>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hr-HR" b="1" dirty="0" smtClean="0"/>
              <a:t>d)   </a:t>
            </a:r>
            <a:r>
              <a:rPr lang="hr-HR" b="1" dirty="0" err="1" smtClean="0"/>
              <a:t>Fill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hr-HR" b="1" dirty="0" smtClean="0"/>
              <a:t> </a:t>
            </a:r>
            <a:r>
              <a:rPr lang="hr-HR" b="1" u="sng" dirty="0" err="1" smtClean="0"/>
              <a:t>the</a:t>
            </a:r>
            <a:r>
              <a:rPr lang="hr-HR" b="1" dirty="0" smtClean="0"/>
              <a:t> or </a:t>
            </a:r>
            <a:r>
              <a:rPr lang="hr-HR" b="1" dirty="0" err="1" smtClean="0"/>
              <a:t>nothing</a:t>
            </a:r>
            <a:r>
              <a:rPr lang="hr-HR" b="1" dirty="0" smtClean="0"/>
              <a:t> </a:t>
            </a:r>
            <a:r>
              <a:rPr lang="hr-HR" b="1" u="sng" dirty="0" smtClean="0"/>
              <a:t>(-):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 1 </a:t>
            </a:r>
            <a:r>
              <a:rPr lang="en-GB" dirty="0" smtClean="0"/>
              <a:t>_______ Cairo is _______ capital of ______ Egypt.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2 </a:t>
            </a:r>
            <a:r>
              <a:rPr lang="en-GB" dirty="0" smtClean="0"/>
              <a:t>______ Amazon is __________ second largest river in ____ world.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3 </a:t>
            </a:r>
            <a:r>
              <a:rPr lang="en-GB" dirty="0" smtClean="0"/>
              <a:t>______ Washington DC is not part of any of _______ fifty States.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4 </a:t>
            </a:r>
            <a:r>
              <a:rPr lang="en-GB" dirty="0" smtClean="0"/>
              <a:t>_______ Himalaya</a:t>
            </a:r>
            <a:r>
              <a:rPr lang="hr-HR" dirty="0" smtClean="0"/>
              <a:t>s</a:t>
            </a:r>
            <a:r>
              <a:rPr lang="en-GB" dirty="0" smtClean="0"/>
              <a:t> is home of ________highest peak -__________ Mount Everest.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5 </a:t>
            </a:r>
            <a:r>
              <a:rPr lang="en-GB" dirty="0" smtClean="0"/>
              <a:t>______ Asia, _______ Africa and ________ Europe are connected by ________ Mediterranean Sea.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6   </a:t>
            </a:r>
            <a:r>
              <a:rPr lang="en-GB" dirty="0" smtClean="0"/>
              <a:t>While we were driving to ________ airport, we were listening to _________ radio.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7  </a:t>
            </a:r>
            <a:r>
              <a:rPr lang="en-GB" dirty="0" smtClean="0"/>
              <a:t> She thinks that _________ money is the most important thing in life.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8  </a:t>
            </a:r>
            <a:r>
              <a:rPr lang="en-GB" dirty="0" smtClean="0"/>
              <a:t>He was accused of stealing money and sent to ______ prison immediately.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hr-HR" b="1" dirty="0" smtClean="0"/>
              <a:t>d)   </a:t>
            </a:r>
            <a:r>
              <a:rPr lang="hr-HR" b="1" dirty="0" err="1" smtClean="0"/>
              <a:t>Fill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hr-HR" b="1" dirty="0" smtClean="0"/>
              <a:t> </a:t>
            </a:r>
            <a:r>
              <a:rPr lang="hr-HR" b="1" u="sng" dirty="0" err="1" smtClean="0"/>
              <a:t>the</a:t>
            </a:r>
            <a:r>
              <a:rPr lang="hr-HR" b="1" dirty="0" smtClean="0"/>
              <a:t> or </a:t>
            </a:r>
            <a:r>
              <a:rPr lang="hr-HR" b="1" dirty="0" err="1" smtClean="0"/>
              <a:t>nothing</a:t>
            </a:r>
            <a:r>
              <a:rPr lang="hr-HR" b="1" dirty="0" smtClean="0"/>
              <a:t> </a:t>
            </a:r>
            <a:r>
              <a:rPr lang="hr-HR" b="1" u="sng" dirty="0" smtClean="0"/>
              <a:t>(-):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 1 </a:t>
            </a:r>
            <a:r>
              <a:rPr lang="en-GB" dirty="0" smtClean="0"/>
              <a:t>___</a:t>
            </a:r>
            <a:r>
              <a:rPr lang="hr-HR" b="1" dirty="0" smtClean="0">
                <a:solidFill>
                  <a:srgbClr val="FF0000"/>
                </a:solidFill>
              </a:rPr>
              <a:t>-</a:t>
            </a:r>
            <a:r>
              <a:rPr lang="en-GB" dirty="0" smtClean="0"/>
              <a:t>____ Cairo is ___</a:t>
            </a:r>
            <a:r>
              <a:rPr lang="hr-HR" b="1" dirty="0" err="1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_____ capital of __</a:t>
            </a:r>
            <a:r>
              <a:rPr lang="hr-HR" b="1" dirty="0" smtClean="0">
                <a:solidFill>
                  <a:srgbClr val="FF0000"/>
                </a:solidFill>
              </a:rPr>
              <a:t>-</a:t>
            </a:r>
            <a:r>
              <a:rPr lang="en-GB" dirty="0" smtClean="0"/>
              <a:t>_____ Egypt.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2 </a:t>
            </a:r>
            <a:r>
              <a:rPr lang="en-GB" dirty="0" smtClean="0"/>
              <a:t>___</a:t>
            </a:r>
            <a:r>
              <a:rPr lang="hr-HR" b="1" dirty="0" err="1" smtClean="0">
                <a:solidFill>
                  <a:srgbClr val="FF0000"/>
                </a:solidFill>
              </a:rPr>
              <a:t>The</a:t>
            </a:r>
            <a:r>
              <a:rPr lang="en-GB" b="1" dirty="0" smtClean="0">
                <a:solidFill>
                  <a:srgbClr val="FF0000"/>
                </a:solidFill>
              </a:rPr>
              <a:t>_</a:t>
            </a:r>
            <a:r>
              <a:rPr lang="en-GB" dirty="0" smtClean="0"/>
              <a:t>___ Amazon is ____</a:t>
            </a:r>
            <a:r>
              <a:rPr lang="hr-HR" b="1" dirty="0" err="1" smtClean="0">
                <a:solidFill>
                  <a:srgbClr val="FF0000"/>
                </a:solidFill>
              </a:rPr>
              <a:t>the</a:t>
            </a:r>
            <a:r>
              <a:rPr lang="en-GB" b="1" dirty="0" smtClean="0">
                <a:solidFill>
                  <a:srgbClr val="FF0000"/>
                </a:solidFill>
              </a:rPr>
              <a:t>_</a:t>
            </a:r>
            <a:r>
              <a:rPr lang="en-GB" dirty="0" smtClean="0"/>
              <a:t>______ second largest river in __</a:t>
            </a:r>
            <a:r>
              <a:rPr lang="hr-HR" b="1" dirty="0" err="1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___ world.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3 </a:t>
            </a:r>
            <a:r>
              <a:rPr lang="en-GB" dirty="0" smtClean="0"/>
              <a:t>___</a:t>
            </a:r>
            <a:r>
              <a:rPr lang="hr-HR" b="1" dirty="0" smtClean="0">
                <a:solidFill>
                  <a:srgbClr val="FF0000"/>
                </a:solidFill>
              </a:rPr>
              <a:t>-</a:t>
            </a:r>
            <a:r>
              <a:rPr lang="en-GB" dirty="0" smtClean="0"/>
              <a:t>____ Washington DC is not part of any of ___</a:t>
            </a:r>
            <a:r>
              <a:rPr lang="hr-HR" b="1" dirty="0" err="1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____ fifty States.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4 </a:t>
            </a:r>
            <a:r>
              <a:rPr lang="en-GB" dirty="0" smtClean="0"/>
              <a:t>__</a:t>
            </a:r>
            <a:r>
              <a:rPr lang="hr-HR" b="1" dirty="0" err="1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_____ Himalaya</a:t>
            </a:r>
            <a:r>
              <a:rPr lang="hr-HR" dirty="0" smtClean="0"/>
              <a:t>s</a:t>
            </a:r>
            <a:r>
              <a:rPr lang="en-GB" dirty="0" smtClean="0"/>
              <a:t> is home of ___</a:t>
            </a:r>
            <a:r>
              <a:rPr lang="hr-HR" b="1" dirty="0" err="1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______highest peak -_____</a:t>
            </a:r>
            <a:r>
              <a:rPr lang="hr-HR" b="1" dirty="0" smtClean="0">
                <a:solidFill>
                  <a:srgbClr val="FF0000"/>
                </a:solidFill>
              </a:rPr>
              <a:t>-</a:t>
            </a:r>
            <a:r>
              <a:rPr lang="en-GB" dirty="0" smtClean="0"/>
              <a:t>______ Mount Everest.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5 </a:t>
            </a:r>
            <a:r>
              <a:rPr lang="en-GB" dirty="0" smtClean="0"/>
              <a:t>___</a:t>
            </a:r>
            <a:r>
              <a:rPr lang="hr-HR" b="1" dirty="0" smtClean="0">
                <a:solidFill>
                  <a:srgbClr val="FF0000"/>
                </a:solidFill>
              </a:rPr>
              <a:t>-</a:t>
            </a:r>
            <a:r>
              <a:rPr lang="en-GB" dirty="0" smtClean="0"/>
              <a:t>____ Asia, ____</a:t>
            </a:r>
            <a:r>
              <a:rPr lang="hr-HR" b="1" dirty="0" smtClean="0">
                <a:solidFill>
                  <a:srgbClr val="FF0000"/>
                </a:solidFill>
              </a:rPr>
              <a:t>-</a:t>
            </a:r>
            <a:r>
              <a:rPr lang="en-GB" dirty="0" smtClean="0"/>
              <a:t>____ Africa and ___</a:t>
            </a:r>
            <a:r>
              <a:rPr lang="hr-HR" b="1" dirty="0" smtClean="0">
                <a:solidFill>
                  <a:srgbClr val="FF0000"/>
                </a:solidFill>
              </a:rPr>
              <a:t>-</a:t>
            </a:r>
            <a:r>
              <a:rPr lang="en-GB" dirty="0" smtClean="0"/>
              <a:t>______ Europe are connected by ____</a:t>
            </a:r>
            <a:r>
              <a:rPr lang="hr-HR" b="1" dirty="0" err="1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_____ Mediterranean Sea.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6   </a:t>
            </a:r>
            <a:r>
              <a:rPr lang="en-GB" dirty="0" smtClean="0"/>
              <a:t>While we were driving to ____</a:t>
            </a:r>
            <a:r>
              <a:rPr lang="hr-HR" b="1" dirty="0" err="1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____ airport, we were listening to ___</a:t>
            </a:r>
            <a:r>
              <a:rPr lang="hr-HR" b="1" dirty="0" err="1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______ radio.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7  </a:t>
            </a:r>
            <a:r>
              <a:rPr lang="en-GB" dirty="0" smtClean="0"/>
              <a:t> She thinks that ____</a:t>
            </a:r>
            <a:r>
              <a:rPr lang="hr-HR" b="1" dirty="0" smtClean="0">
                <a:solidFill>
                  <a:srgbClr val="FF0000"/>
                </a:solidFill>
              </a:rPr>
              <a:t>-</a:t>
            </a:r>
            <a:r>
              <a:rPr lang="en-GB" dirty="0" smtClean="0"/>
              <a:t>_______ money is the most important thing in life.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8  </a:t>
            </a:r>
            <a:r>
              <a:rPr lang="en-GB" dirty="0" smtClean="0"/>
              <a:t>He was accused of stealing money and sent to ____</a:t>
            </a:r>
            <a:r>
              <a:rPr lang="hr-HR" b="1" dirty="0" smtClean="0">
                <a:solidFill>
                  <a:srgbClr val="FF0000"/>
                </a:solidFill>
              </a:rPr>
              <a:t>-</a:t>
            </a:r>
            <a:r>
              <a:rPr lang="en-GB" dirty="0" smtClean="0"/>
              <a:t>_____ prison immediately.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               </a:t>
            </a:r>
            <a:r>
              <a:rPr lang="hr-HR" sz="2200" b="1" dirty="0" err="1" smtClean="0"/>
              <a:t>An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English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Quiz</a:t>
            </a:r>
            <a:r>
              <a:rPr lang="hr-HR" sz="2200" b="1" dirty="0" smtClean="0"/>
              <a:t> (Grade 7)                    -3-</a:t>
            </a:r>
            <a:endParaRPr lang="hr-HR" sz="2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AutoNum type="romanUcPeriod" startAt="3"/>
            </a:pPr>
            <a:r>
              <a:rPr lang="hr-HR" sz="2800" b="1" dirty="0" smtClean="0"/>
              <a:t>VOCABULARY</a:t>
            </a:r>
          </a:p>
          <a:p>
            <a:pPr lvl="0">
              <a:buNone/>
            </a:pPr>
            <a:r>
              <a:rPr lang="hr-HR" sz="2800" b="1" dirty="0" smtClean="0"/>
              <a:t>1) </a:t>
            </a:r>
            <a:r>
              <a:rPr lang="hr-HR" sz="2800" b="1" dirty="0" err="1" smtClean="0"/>
              <a:t>Six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commonly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used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English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expressions</a:t>
            </a:r>
            <a:endParaRPr lang="hr-HR" sz="2800" b="1" dirty="0" smtClean="0"/>
          </a:p>
          <a:p>
            <a:pPr lvl="0">
              <a:buNone/>
            </a:pPr>
            <a:r>
              <a:rPr lang="hr-HR" sz="2800" dirty="0" err="1" smtClean="0"/>
              <a:t>What</a:t>
            </a:r>
            <a:r>
              <a:rPr lang="hr-HR" sz="2800" dirty="0" smtClean="0"/>
              <a:t> is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meaning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expession</a:t>
            </a:r>
            <a:r>
              <a:rPr lang="hr-HR" sz="2800" dirty="0" smtClean="0"/>
              <a:t> </a:t>
            </a:r>
            <a:r>
              <a:rPr lang="hr-HR" sz="2800" dirty="0" err="1" smtClean="0"/>
              <a:t>written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bold</a:t>
            </a:r>
            <a:r>
              <a:rPr lang="hr-HR" sz="2800" dirty="0" smtClean="0"/>
              <a:t> </a:t>
            </a:r>
            <a:r>
              <a:rPr lang="hr-HR" sz="2800" dirty="0" err="1" smtClean="0"/>
              <a:t>letters</a:t>
            </a:r>
            <a:r>
              <a:rPr lang="hr-HR" sz="2800" dirty="0" smtClean="0"/>
              <a:t>?</a:t>
            </a:r>
          </a:p>
          <a:p>
            <a:pPr lvl="0"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* 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can</a:t>
            </a:r>
            <a:r>
              <a:rPr lang="hr-HR" sz="2800" dirty="0" smtClean="0"/>
              <a:t> access </a:t>
            </a:r>
            <a:r>
              <a:rPr lang="hr-HR" sz="2800" dirty="0" err="1" smtClean="0"/>
              <a:t>our</a:t>
            </a:r>
            <a:r>
              <a:rPr lang="hr-HR" sz="2800" dirty="0" smtClean="0"/>
              <a:t> </a:t>
            </a:r>
            <a:r>
              <a:rPr lang="hr-HR" sz="2800" dirty="0" err="1" smtClean="0"/>
              <a:t>website</a:t>
            </a:r>
            <a:r>
              <a:rPr lang="hr-HR" sz="2800" dirty="0" smtClean="0"/>
              <a:t> </a:t>
            </a:r>
            <a:r>
              <a:rPr lang="hr-HR" sz="2800" b="1" dirty="0" err="1" smtClean="0"/>
              <a:t>twenty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four</a:t>
            </a:r>
            <a:r>
              <a:rPr lang="hr-HR" sz="2800" b="1" dirty="0" smtClean="0"/>
              <a:t> seven</a:t>
            </a:r>
            <a:r>
              <a:rPr lang="hr-HR" sz="2800" dirty="0" smtClean="0"/>
              <a:t>.</a:t>
            </a:r>
          </a:p>
          <a:p>
            <a:pPr>
              <a:buNone/>
            </a:pPr>
            <a:r>
              <a:rPr lang="hr-HR" sz="2800" dirty="0" smtClean="0"/>
              <a:t>   - 24 min past seven                       - </a:t>
            </a:r>
            <a:r>
              <a:rPr lang="hr-HR" sz="2800" dirty="0" err="1" smtClean="0"/>
              <a:t>every</a:t>
            </a:r>
            <a:r>
              <a:rPr lang="hr-HR" sz="2800" dirty="0" smtClean="0"/>
              <a:t> </a:t>
            </a:r>
            <a:r>
              <a:rPr lang="hr-HR" sz="2800" dirty="0" err="1" smtClean="0"/>
              <a:t>day</a:t>
            </a:r>
            <a:r>
              <a:rPr lang="hr-HR" sz="2800" dirty="0" smtClean="0"/>
              <a:t> at 7 o`</a:t>
            </a:r>
            <a:r>
              <a:rPr lang="hr-HR" sz="2800" dirty="0" err="1" smtClean="0"/>
              <a:t>clock</a:t>
            </a:r>
            <a:r>
              <a:rPr lang="hr-HR" sz="2800" dirty="0" smtClean="0"/>
              <a:t> </a:t>
            </a:r>
          </a:p>
          <a:p>
            <a:pPr>
              <a:buNone/>
            </a:pPr>
            <a:r>
              <a:rPr lang="hr-HR" sz="2800" dirty="0" smtClean="0"/>
              <a:t>   - </a:t>
            </a:r>
            <a:r>
              <a:rPr lang="hr-HR" sz="2800" dirty="0" err="1" smtClean="0"/>
              <a:t>from</a:t>
            </a:r>
            <a:r>
              <a:rPr lang="hr-HR" sz="2800" dirty="0" smtClean="0"/>
              <a:t> 7 o`</a:t>
            </a:r>
            <a:r>
              <a:rPr lang="hr-HR" sz="2800" dirty="0" err="1" smtClean="0"/>
              <a:t>clock</a:t>
            </a:r>
            <a:r>
              <a:rPr lang="hr-HR" sz="2800" dirty="0" smtClean="0"/>
              <a:t> to 12 o`</a:t>
            </a:r>
            <a:r>
              <a:rPr lang="hr-HR" sz="2800" dirty="0" err="1" smtClean="0"/>
              <a:t>clock</a:t>
            </a:r>
            <a:r>
              <a:rPr lang="hr-HR" sz="2800" dirty="0" smtClean="0"/>
              <a:t>     - </a:t>
            </a:r>
            <a:r>
              <a:rPr lang="hr-HR" sz="2800" dirty="0" err="1" smtClean="0"/>
              <a:t>every</a:t>
            </a:r>
            <a:r>
              <a:rPr lang="hr-HR" sz="2800" dirty="0" smtClean="0"/>
              <a:t> minute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every</a:t>
            </a:r>
            <a:r>
              <a:rPr lang="hr-HR" sz="2800" dirty="0" smtClean="0"/>
              <a:t> </a:t>
            </a:r>
            <a:r>
              <a:rPr lang="hr-HR" sz="2800" dirty="0" err="1" smtClean="0"/>
              <a:t>day</a:t>
            </a:r>
            <a:endParaRPr lang="hr-HR" sz="2800" dirty="0" smtClean="0"/>
          </a:p>
          <a:p>
            <a:pPr>
              <a:buNone/>
            </a:pPr>
            <a:endParaRPr lang="hr-HR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2800" dirty="0" smtClean="0"/>
              <a:t>* I </a:t>
            </a:r>
            <a:r>
              <a:rPr lang="hr-HR" sz="2800" dirty="0" err="1" smtClean="0"/>
              <a:t>think</a:t>
            </a:r>
            <a:r>
              <a:rPr lang="hr-HR" sz="2800" dirty="0" smtClean="0"/>
              <a:t> </a:t>
            </a:r>
            <a:r>
              <a:rPr lang="hr-HR" sz="2800" dirty="0" err="1" smtClean="0"/>
              <a:t>that</a:t>
            </a:r>
            <a:r>
              <a:rPr lang="hr-HR" sz="2800" dirty="0" smtClean="0"/>
              <a:t>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have</a:t>
            </a:r>
            <a:r>
              <a:rPr lang="hr-HR" sz="2800" dirty="0" smtClean="0"/>
              <a:t> </a:t>
            </a:r>
            <a:r>
              <a:rPr lang="hr-HR" sz="2800" dirty="0" err="1" smtClean="0"/>
              <a:t>talked</a:t>
            </a:r>
            <a:r>
              <a:rPr lang="hr-HR" sz="2800" dirty="0" smtClean="0"/>
              <a:t> </a:t>
            </a:r>
            <a:r>
              <a:rPr lang="hr-HR" sz="2800" dirty="0" err="1" smtClean="0"/>
              <a:t>enough</a:t>
            </a:r>
            <a:r>
              <a:rPr lang="hr-HR" sz="2800" dirty="0" smtClean="0"/>
              <a:t>, let`s </a:t>
            </a:r>
            <a:r>
              <a:rPr lang="hr-HR" sz="2800" b="1" dirty="0" err="1" smtClean="0"/>
              <a:t>get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ball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rolling</a:t>
            </a:r>
            <a:r>
              <a:rPr lang="hr-HR" sz="2800" dirty="0" smtClean="0"/>
              <a:t>.</a:t>
            </a:r>
          </a:p>
          <a:p>
            <a:pPr>
              <a:buNone/>
            </a:pPr>
            <a:r>
              <a:rPr lang="hr-HR" sz="2800" dirty="0" smtClean="0"/>
              <a:t>    - let`start </a:t>
            </a:r>
            <a:r>
              <a:rPr lang="hr-HR" sz="2800" dirty="0" err="1" smtClean="0"/>
              <a:t>now</a:t>
            </a:r>
            <a:r>
              <a:rPr lang="hr-HR" sz="2800" dirty="0" smtClean="0"/>
              <a:t>                             - let`s </a:t>
            </a:r>
            <a:r>
              <a:rPr lang="hr-HR" sz="2800" dirty="0" err="1" smtClean="0"/>
              <a:t>play</a:t>
            </a:r>
            <a:r>
              <a:rPr lang="hr-HR" sz="2800" dirty="0" smtClean="0"/>
              <a:t> </a:t>
            </a:r>
            <a:r>
              <a:rPr lang="hr-HR" sz="2800" dirty="0" err="1" smtClean="0"/>
              <a:t>with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ball</a:t>
            </a: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    - let`s stop </a:t>
            </a:r>
            <a:r>
              <a:rPr lang="hr-HR" sz="2800" dirty="0" err="1" smtClean="0"/>
              <a:t>now</a:t>
            </a:r>
            <a:r>
              <a:rPr lang="hr-HR" sz="2800" dirty="0" smtClean="0"/>
              <a:t>                              - let`s </a:t>
            </a:r>
            <a:r>
              <a:rPr lang="hr-HR" sz="2800" dirty="0" err="1" smtClean="0"/>
              <a:t>have</a:t>
            </a:r>
            <a:r>
              <a:rPr lang="hr-HR" sz="2800" dirty="0" smtClean="0"/>
              <a:t> some tea</a:t>
            </a:r>
          </a:p>
          <a:p>
            <a:pPr marL="571500" indent="-571500"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               </a:t>
            </a:r>
            <a:r>
              <a:rPr lang="hr-HR" sz="2200" b="1" dirty="0" err="1" smtClean="0"/>
              <a:t>An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English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Quiz</a:t>
            </a:r>
            <a:r>
              <a:rPr lang="hr-HR" sz="2200" b="1" dirty="0" smtClean="0"/>
              <a:t> (Grade 7)                    -3-</a:t>
            </a:r>
            <a:endParaRPr lang="hr-HR" sz="2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AutoNum type="romanUcPeriod" startAt="3"/>
            </a:pPr>
            <a:r>
              <a:rPr lang="hr-HR" sz="2800" b="1" dirty="0" smtClean="0"/>
              <a:t>VOCABULARY</a:t>
            </a:r>
          </a:p>
          <a:p>
            <a:pPr lvl="0">
              <a:buNone/>
            </a:pPr>
            <a:r>
              <a:rPr lang="hr-HR" sz="2800" b="1" dirty="0" smtClean="0"/>
              <a:t>1) </a:t>
            </a:r>
            <a:r>
              <a:rPr lang="hr-HR" sz="2800" b="1" dirty="0" err="1" smtClean="0"/>
              <a:t>Six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commonly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used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English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expressions</a:t>
            </a:r>
            <a:endParaRPr lang="hr-HR" sz="2800" b="1" dirty="0" smtClean="0"/>
          </a:p>
          <a:p>
            <a:pPr lvl="0">
              <a:buNone/>
            </a:pPr>
            <a:r>
              <a:rPr lang="hr-HR" sz="2800" dirty="0" err="1" smtClean="0"/>
              <a:t>What</a:t>
            </a:r>
            <a:r>
              <a:rPr lang="hr-HR" sz="2800" dirty="0" smtClean="0"/>
              <a:t> is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meaning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expession</a:t>
            </a:r>
            <a:r>
              <a:rPr lang="hr-HR" sz="2800" dirty="0" smtClean="0"/>
              <a:t> </a:t>
            </a:r>
            <a:r>
              <a:rPr lang="hr-HR" sz="2800" dirty="0" err="1" smtClean="0"/>
              <a:t>written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bold</a:t>
            </a:r>
            <a:r>
              <a:rPr lang="hr-HR" sz="2800" dirty="0" smtClean="0"/>
              <a:t> </a:t>
            </a:r>
            <a:r>
              <a:rPr lang="hr-HR" sz="2800" dirty="0" err="1" smtClean="0"/>
              <a:t>letters</a:t>
            </a:r>
            <a:r>
              <a:rPr lang="hr-HR" sz="2800" dirty="0" smtClean="0"/>
              <a:t>?</a:t>
            </a:r>
          </a:p>
          <a:p>
            <a:pPr lvl="0"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* 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can</a:t>
            </a:r>
            <a:r>
              <a:rPr lang="hr-HR" sz="2800" dirty="0" smtClean="0"/>
              <a:t> access </a:t>
            </a:r>
            <a:r>
              <a:rPr lang="hr-HR" sz="2800" dirty="0" err="1" smtClean="0"/>
              <a:t>our</a:t>
            </a:r>
            <a:r>
              <a:rPr lang="hr-HR" sz="2800" dirty="0" smtClean="0"/>
              <a:t> </a:t>
            </a:r>
            <a:r>
              <a:rPr lang="hr-HR" sz="2800" dirty="0" err="1" smtClean="0"/>
              <a:t>website</a:t>
            </a:r>
            <a:r>
              <a:rPr lang="hr-HR" sz="2800" dirty="0" smtClean="0"/>
              <a:t> </a:t>
            </a:r>
            <a:r>
              <a:rPr lang="hr-HR" sz="2800" b="1" dirty="0" err="1" smtClean="0"/>
              <a:t>twenty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four</a:t>
            </a:r>
            <a:r>
              <a:rPr lang="hr-HR" sz="2800" b="1" dirty="0" smtClean="0"/>
              <a:t> seven</a:t>
            </a:r>
            <a:r>
              <a:rPr lang="hr-HR" sz="2800" dirty="0" smtClean="0"/>
              <a:t>.</a:t>
            </a:r>
          </a:p>
          <a:p>
            <a:pPr>
              <a:buNone/>
            </a:pPr>
            <a:r>
              <a:rPr lang="hr-HR" sz="2800" dirty="0" smtClean="0"/>
              <a:t>   - 24 min past seven                       - </a:t>
            </a:r>
            <a:r>
              <a:rPr lang="hr-HR" sz="2800" dirty="0" err="1" smtClean="0"/>
              <a:t>every</a:t>
            </a:r>
            <a:r>
              <a:rPr lang="hr-HR" sz="2800" dirty="0" smtClean="0"/>
              <a:t> </a:t>
            </a:r>
            <a:r>
              <a:rPr lang="hr-HR" sz="2800" dirty="0" err="1" smtClean="0"/>
              <a:t>day</a:t>
            </a:r>
            <a:r>
              <a:rPr lang="hr-HR" sz="2800" dirty="0" smtClean="0"/>
              <a:t> at 7 o`</a:t>
            </a:r>
            <a:r>
              <a:rPr lang="hr-HR" sz="2800" dirty="0" err="1" smtClean="0"/>
              <a:t>clock</a:t>
            </a:r>
            <a:r>
              <a:rPr lang="hr-HR" sz="2800" dirty="0" smtClean="0"/>
              <a:t> </a:t>
            </a:r>
          </a:p>
          <a:p>
            <a:pPr>
              <a:buNone/>
            </a:pPr>
            <a:r>
              <a:rPr lang="hr-HR" sz="2800" dirty="0" smtClean="0"/>
              <a:t>   - </a:t>
            </a:r>
            <a:r>
              <a:rPr lang="hr-HR" sz="2800" dirty="0" err="1" smtClean="0"/>
              <a:t>from</a:t>
            </a:r>
            <a:r>
              <a:rPr lang="hr-HR" sz="2800" dirty="0" smtClean="0"/>
              <a:t> 7 o`</a:t>
            </a:r>
            <a:r>
              <a:rPr lang="hr-HR" sz="2800" dirty="0" err="1" smtClean="0"/>
              <a:t>clock</a:t>
            </a:r>
            <a:r>
              <a:rPr lang="hr-HR" sz="2800" dirty="0" smtClean="0"/>
              <a:t> to 12 o`</a:t>
            </a:r>
            <a:r>
              <a:rPr lang="hr-HR" sz="2800" dirty="0" err="1" smtClean="0"/>
              <a:t>clock</a:t>
            </a:r>
            <a:r>
              <a:rPr lang="hr-HR" sz="2800" dirty="0" smtClean="0"/>
              <a:t>     - </a:t>
            </a:r>
            <a:r>
              <a:rPr lang="hr-HR" sz="2800" b="1" dirty="0" err="1" smtClean="0">
                <a:solidFill>
                  <a:srgbClr val="FF0000"/>
                </a:solidFill>
              </a:rPr>
              <a:t>every</a:t>
            </a:r>
            <a:r>
              <a:rPr lang="hr-HR" sz="2800" b="1" dirty="0" smtClean="0">
                <a:solidFill>
                  <a:srgbClr val="FF0000"/>
                </a:solidFill>
              </a:rPr>
              <a:t> minute </a:t>
            </a:r>
            <a:r>
              <a:rPr lang="hr-HR" sz="2800" b="1" dirty="0" err="1" smtClean="0">
                <a:solidFill>
                  <a:srgbClr val="FF0000"/>
                </a:solidFill>
              </a:rPr>
              <a:t>of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every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day</a:t>
            </a:r>
            <a:endParaRPr lang="hr-HR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2800" dirty="0" smtClean="0"/>
              <a:t>* I </a:t>
            </a:r>
            <a:r>
              <a:rPr lang="hr-HR" sz="2800" dirty="0" err="1" smtClean="0"/>
              <a:t>think</a:t>
            </a:r>
            <a:r>
              <a:rPr lang="hr-HR" sz="2800" dirty="0" smtClean="0"/>
              <a:t> </a:t>
            </a:r>
            <a:r>
              <a:rPr lang="hr-HR" sz="2800" dirty="0" err="1" smtClean="0"/>
              <a:t>that</a:t>
            </a:r>
            <a:r>
              <a:rPr lang="hr-HR" sz="2800" dirty="0" smtClean="0"/>
              <a:t>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have</a:t>
            </a:r>
            <a:r>
              <a:rPr lang="hr-HR" sz="2800" dirty="0" smtClean="0"/>
              <a:t> </a:t>
            </a:r>
            <a:r>
              <a:rPr lang="hr-HR" sz="2800" dirty="0" err="1" smtClean="0"/>
              <a:t>talked</a:t>
            </a:r>
            <a:r>
              <a:rPr lang="hr-HR" sz="2800" dirty="0" smtClean="0"/>
              <a:t> </a:t>
            </a:r>
            <a:r>
              <a:rPr lang="hr-HR" sz="2800" dirty="0" err="1" smtClean="0"/>
              <a:t>enough</a:t>
            </a:r>
            <a:r>
              <a:rPr lang="hr-HR" sz="2800" dirty="0" smtClean="0"/>
              <a:t>, let`s </a:t>
            </a:r>
            <a:r>
              <a:rPr lang="hr-HR" sz="2800" b="1" dirty="0" err="1" smtClean="0"/>
              <a:t>get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ball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rolling</a:t>
            </a:r>
            <a:r>
              <a:rPr lang="hr-HR" sz="2800" dirty="0" smtClean="0"/>
              <a:t>.</a:t>
            </a:r>
          </a:p>
          <a:p>
            <a:pPr>
              <a:buNone/>
            </a:pPr>
            <a:r>
              <a:rPr lang="hr-HR" sz="2800" dirty="0" smtClean="0"/>
              <a:t>    - </a:t>
            </a:r>
            <a:r>
              <a:rPr lang="hr-HR" sz="2800" b="1" dirty="0" smtClean="0">
                <a:solidFill>
                  <a:srgbClr val="FF0000"/>
                </a:solidFill>
              </a:rPr>
              <a:t>let`start </a:t>
            </a:r>
            <a:r>
              <a:rPr lang="hr-HR" sz="2800" b="1" dirty="0" err="1" smtClean="0">
                <a:solidFill>
                  <a:srgbClr val="FF0000"/>
                </a:solidFill>
              </a:rPr>
              <a:t>now</a:t>
            </a:r>
            <a:r>
              <a:rPr lang="hr-HR" sz="2800" dirty="0" smtClean="0"/>
              <a:t>                             - let`s </a:t>
            </a:r>
            <a:r>
              <a:rPr lang="hr-HR" sz="2800" dirty="0" err="1" smtClean="0"/>
              <a:t>play</a:t>
            </a:r>
            <a:r>
              <a:rPr lang="hr-HR" sz="2800" dirty="0" smtClean="0"/>
              <a:t> </a:t>
            </a:r>
            <a:r>
              <a:rPr lang="hr-HR" sz="2800" dirty="0" err="1" smtClean="0"/>
              <a:t>with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ball</a:t>
            </a: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    - let`s stop </a:t>
            </a:r>
            <a:r>
              <a:rPr lang="hr-HR" sz="2800" dirty="0" err="1" smtClean="0"/>
              <a:t>now</a:t>
            </a:r>
            <a:r>
              <a:rPr lang="hr-HR" sz="2800" dirty="0" smtClean="0"/>
              <a:t>                              - let`s </a:t>
            </a:r>
            <a:r>
              <a:rPr lang="hr-HR" sz="2800" dirty="0" err="1" smtClean="0"/>
              <a:t>have</a:t>
            </a:r>
            <a:r>
              <a:rPr lang="hr-HR" sz="2800" dirty="0" smtClean="0"/>
              <a:t> some tea</a:t>
            </a:r>
          </a:p>
          <a:p>
            <a:pPr marL="571500" indent="-571500"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hr-HR" sz="10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</a:t>
            </a:r>
            <a:r>
              <a:rPr lang="hr-HR" sz="10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hr-HR" sz="10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English</a:t>
            </a:r>
            <a:r>
              <a:rPr lang="hr-HR" sz="10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hr-HR" sz="10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Quiz</a:t>
            </a:r>
            <a:r>
              <a:rPr lang="hr-HR" sz="10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(Grade 7)                    -3-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785786" y="642918"/>
            <a:ext cx="7772400" cy="53054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2800" dirty="0" smtClean="0"/>
              <a:t>* I`ll </a:t>
            </a:r>
            <a:r>
              <a:rPr lang="hr-HR" sz="2800" dirty="0" err="1" smtClean="0"/>
              <a:t>get</a:t>
            </a:r>
            <a:r>
              <a:rPr lang="hr-HR" sz="2800" dirty="0" smtClean="0"/>
              <a:t> </a:t>
            </a:r>
            <a:r>
              <a:rPr lang="hr-HR" sz="2800" dirty="0" err="1" smtClean="0"/>
              <a:t>back</a:t>
            </a:r>
            <a:r>
              <a:rPr lang="hr-HR" sz="2800" dirty="0" smtClean="0"/>
              <a:t> to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tomorrow</a:t>
            </a:r>
            <a:r>
              <a:rPr lang="hr-HR" sz="2800" dirty="0" smtClean="0"/>
              <a:t>.  I </a:t>
            </a:r>
            <a:r>
              <a:rPr lang="hr-HR" sz="2800" dirty="0" err="1" smtClean="0"/>
              <a:t>have</a:t>
            </a:r>
            <a:r>
              <a:rPr lang="hr-HR" sz="2800" dirty="0" smtClean="0"/>
              <a:t> </a:t>
            </a:r>
            <a:r>
              <a:rPr lang="hr-HR" sz="2800" b="1" dirty="0" smtClean="0">
                <a:solidFill>
                  <a:srgbClr val="FF0000"/>
                </a:solidFill>
              </a:rPr>
              <a:t>to </a:t>
            </a:r>
            <a:r>
              <a:rPr lang="hr-HR" sz="2800" b="1" dirty="0" err="1" smtClean="0">
                <a:solidFill>
                  <a:srgbClr val="FF0000"/>
                </a:solidFill>
              </a:rPr>
              <a:t>sleep</a:t>
            </a:r>
            <a:r>
              <a:rPr lang="hr-HR" sz="2800" b="1" dirty="0" smtClean="0">
                <a:solidFill>
                  <a:srgbClr val="FF0000"/>
                </a:solidFill>
              </a:rPr>
              <a:t> on it</a:t>
            </a:r>
            <a:r>
              <a:rPr lang="hr-HR" sz="2800" dirty="0" smtClean="0"/>
              <a:t>.</a:t>
            </a:r>
          </a:p>
          <a:p>
            <a:pPr>
              <a:buNone/>
            </a:pPr>
            <a:r>
              <a:rPr lang="hr-HR" sz="2800" dirty="0" smtClean="0"/>
              <a:t>     -  to </a:t>
            </a:r>
            <a:r>
              <a:rPr lang="hr-HR" sz="2800" dirty="0" err="1" smtClean="0"/>
              <a:t>discuss</a:t>
            </a:r>
            <a:r>
              <a:rPr lang="hr-HR" sz="2800" dirty="0" smtClean="0"/>
              <a:t> it </a:t>
            </a:r>
            <a:r>
              <a:rPr lang="hr-HR" sz="2800" dirty="0" err="1" smtClean="0"/>
              <a:t>with</a:t>
            </a:r>
            <a:r>
              <a:rPr lang="hr-HR" sz="2800" dirty="0" smtClean="0"/>
              <a:t> my </a:t>
            </a:r>
            <a:r>
              <a:rPr lang="hr-HR" sz="2800" dirty="0" err="1" smtClean="0"/>
              <a:t>friends</a:t>
            </a:r>
            <a:r>
              <a:rPr lang="hr-HR" sz="2800" dirty="0" smtClean="0"/>
              <a:t>    -  to </a:t>
            </a:r>
            <a:r>
              <a:rPr lang="hr-HR" sz="2800" dirty="0" err="1" smtClean="0"/>
              <a:t>have</a:t>
            </a:r>
            <a:r>
              <a:rPr lang="hr-HR" sz="2800" dirty="0" smtClean="0"/>
              <a:t> it for a </a:t>
            </a:r>
            <a:r>
              <a:rPr lang="hr-HR" sz="2800" dirty="0" err="1" smtClean="0"/>
              <a:t>short</a:t>
            </a:r>
            <a:r>
              <a:rPr lang="hr-HR" sz="2800" dirty="0" smtClean="0"/>
              <a:t> time</a:t>
            </a:r>
          </a:p>
          <a:p>
            <a:pPr>
              <a:buNone/>
            </a:pPr>
            <a:r>
              <a:rPr lang="hr-HR" sz="2800" dirty="0" smtClean="0"/>
              <a:t>     - 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dirty="0" smtClean="0"/>
              <a:t>to </a:t>
            </a:r>
            <a:r>
              <a:rPr lang="hr-HR" sz="2800" dirty="0" err="1" smtClean="0"/>
              <a:t>think</a:t>
            </a:r>
            <a:r>
              <a:rPr lang="hr-HR" sz="2800" dirty="0" smtClean="0"/>
              <a:t> </a:t>
            </a:r>
            <a:r>
              <a:rPr lang="hr-HR" sz="2800" dirty="0" err="1" smtClean="0"/>
              <a:t>about</a:t>
            </a:r>
            <a:r>
              <a:rPr lang="hr-HR" sz="2800" dirty="0" smtClean="0"/>
              <a:t> it                  -  to </a:t>
            </a:r>
            <a:r>
              <a:rPr lang="hr-HR" sz="2800" dirty="0" err="1" smtClean="0"/>
              <a:t>write</a:t>
            </a:r>
            <a:r>
              <a:rPr lang="hr-HR" sz="2800" dirty="0" smtClean="0"/>
              <a:t>  a </a:t>
            </a:r>
            <a:r>
              <a:rPr lang="hr-HR" sz="2800" dirty="0" err="1" smtClean="0"/>
              <a:t>report</a:t>
            </a:r>
            <a:r>
              <a:rPr lang="hr-HR" sz="2800" dirty="0" smtClean="0"/>
              <a:t> </a:t>
            </a:r>
            <a:r>
              <a:rPr lang="hr-HR" sz="2800" dirty="0" err="1" smtClean="0"/>
              <a:t>about</a:t>
            </a:r>
            <a:r>
              <a:rPr lang="hr-HR" sz="2800" dirty="0" smtClean="0"/>
              <a:t> it</a:t>
            </a:r>
          </a:p>
          <a:p>
            <a:pPr>
              <a:buNone/>
            </a:pPr>
            <a:r>
              <a:rPr lang="hr-HR" sz="2800" dirty="0" smtClean="0"/>
              <a:t>* It`s </a:t>
            </a:r>
            <a:r>
              <a:rPr lang="hr-HR" sz="2800" dirty="0" err="1" smtClean="0"/>
              <a:t>impossible</a:t>
            </a:r>
            <a:r>
              <a:rPr lang="hr-HR" sz="2800" dirty="0" smtClean="0"/>
              <a:t> for me to </a:t>
            </a:r>
            <a:r>
              <a:rPr lang="hr-HR" sz="2800" dirty="0" err="1" smtClean="0"/>
              <a:t>join</a:t>
            </a:r>
            <a:r>
              <a:rPr lang="hr-HR" sz="2800" dirty="0" smtClean="0"/>
              <a:t>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during</a:t>
            </a:r>
            <a:r>
              <a:rPr lang="hr-HR" sz="2800" dirty="0" smtClean="0"/>
              <a:t> </a:t>
            </a:r>
            <a:r>
              <a:rPr lang="hr-HR" sz="2800" dirty="0" err="1" smtClean="0"/>
              <a:t>holidays</a:t>
            </a:r>
            <a:r>
              <a:rPr lang="hr-HR" sz="2800" dirty="0" smtClean="0"/>
              <a:t>.  </a:t>
            </a:r>
            <a:r>
              <a:rPr lang="hr-HR" sz="2800" b="1" dirty="0" smtClean="0">
                <a:solidFill>
                  <a:srgbClr val="FF0000"/>
                </a:solidFill>
              </a:rPr>
              <a:t>I`m </a:t>
            </a:r>
            <a:r>
              <a:rPr lang="hr-HR" sz="2800" b="1" dirty="0" err="1" smtClean="0">
                <a:solidFill>
                  <a:srgbClr val="FF0000"/>
                </a:solidFill>
              </a:rPr>
              <a:t>broke</a:t>
            </a:r>
            <a:r>
              <a:rPr lang="hr-HR" sz="2800" dirty="0" smtClean="0"/>
              <a:t>.</a:t>
            </a:r>
          </a:p>
          <a:p>
            <a:pPr>
              <a:buNone/>
            </a:pPr>
            <a:r>
              <a:rPr lang="hr-HR" sz="2800" dirty="0" smtClean="0"/>
              <a:t>    - I </a:t>
            </a:r>
            <a:r>
              <a:rPr lang="hr-HR" sz="2800" dirty="0" err="1" smtClean="0"/>
              <a:t>have</a:t>
            </a:r>
            <a:r>
              <a:rPr lang="hr-HR" sz="2800" dirty="0" smtClean="0"/>
              <a:t> no </a:t>
            </a:r>
            <a:r>
              <a:rPr lang="hr-HR" sz="2800" dirty="0" err="1" smtClean="0"/>
              <a:t>free</a:t>
            </a:r>
            <a:r>
              <a:rPr lang="hr-HR" sz="2800" dirty="0" smtClean="0"/>
              <a:t> time              - I`m </a:t>
            </a:r>
            <a:r>
              <a:rPr lang="hr-HR" sz="2800" dirty="0" err="1" smtClean="0"/>
              <a:t>not</a:t>
            </a:r>
            <a:r>
              <a:rPr lang="hr-HR" sz="2800" dirty="0" smtClean="0"/>
              <a:t> </a:t>
            </a:r>
            <a:r>
              <a:rPr lang="hr-HR" sz="2800" dirty="0" err="1" smtClean="0"/>
              <a:t>interested</a:t>
            </a:r>
            <a:r>
              <a:rPr lang="hr-HR" sz="2800" dirty="0" smtClean="0"/>
              <a:t>  </a:t>
            </a:r>
          </a:p>
          <a:p>
            <a:pPr>
              <a:buNone/>
            </a:pPr>
            <a:r>
              <a:rPr lang="hr-HR" sz="2800" dirty="0" smtClean="0"/>
              <a:t>   - I </a:t>
            </a:r>
            <a:r>
              <a:rPr lang="hr-HR" sz="2800" dirty="0" err="1" smtClean="0"/>
              <a:t>have</a:t>
            </a:r>
            <a:r>
              <a:rPr lang="hr-HR" sz="2800" dirty="0" smtClean="0"/>
              <a:t> no money              - I </a:t>
            </a:r>
            <a:r>
              <a:rPr lang="hr-HR" sz="2800" dirty="0" err="1" smtClean="0"/>
              <a:t>feel</a:t>
            </a:r>
            <a:r>
              <a:rPr lang="hr-HR" sz="2800" dirty="0" smtClean="0"/>
              <a:t> </a:t>
            </a:r>
            <a:r>
              <a:rPr lang="hr-HR" sz="2800" dirty="0" err="1" smtClean="0"/>
              <a:t>very</a:t>
            </a:r>
            <a:r>
              <a:rPr lang="hr-HR" sz="2800" dirty="0" smtClean="0"/>
              <a:t> sad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pessimistic</a:t>
            </a: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* I`m </a:t>
            </a:r>
            <a:r>
              <a:rPr lang="hr-HR" sz="2800" dirty="0" err="1" smtClean="0"/>
              <a:t>so</a:t>
            </a:r>
            <a:r>
              <a:rPr lang="hr-HR" sz="2800" dirty="0" smtClean="0"/>
              <a:t> glad to </a:t>
            </a:r>
            <a:r>
              <a:rPr lang="hr-HR" sz="2800" dirty="0" err="1" smtClean="0"/>
              <a:t>see</a:t>
            </a:r>
            <a:r>
              <a:rPr lang="hr-HR" sz="2800" dirty="0" smtClean="0"/>
              <a:t> </a:t>
            </a:r>
            <a:r>
              <a:rPr lang="hr-HR" sz="2800" dirty="0" err="1" smtClean="0"/>
              <a:t>him</a:t>
            </a:r>
            <a:r>
              <a:rPr lang="hr-HR" sz="2800" dirty="0" smtClean="0"/>
              <a:t> </a:t>
            </a:r>
            <a:r>
              <a:rPr lang="hr-HR" sz="2800" dirty="0" err="1" smtClean="0"/>
              <a:t>here</a:t>
            </a:r>
            <a:r>
              <a:rPr lang="hr-HR" sz="2800" dirty="0" smtClean="0"/>
              <a:t> </a:t>
            </a:r>
            <a:r>
              <a:rPr lang="hr-HR" sz="2800" dirty="0" err="1" smtClean="0"/>
              <a:t>today</a:t>
            </a:r>
            <a:r>
              <a:rPr lang="hr-HR" sz="2800" dirty="0" smtClean="0"/>
              <a:t>. I </a:t>
            </a:r>
            <a:r>
              <a:rPr lang="hr-HR" sz="2800" dirty="0" err="1" smtClean="0"/>
              <a:t>haven</a:t>
            </a:r>
            <a:r>
              <a:rPr lang="hr-HR" sz="2800" dirty="0" smtClean="0"/>
              <a:t>`t </a:t>
            </a:r>
            <a:r>
              <a:rPr lang="hr-HR" sz="2800" b="1" dirty="0" err="1" smtClean="0">
                <a:solidFill>
                  <a:srgbClr val="FF0000"/>
                </a:solidFill>
              </a:rPr>
              <a:t>seen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him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in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ages</a:t>
            </a:r>
            <a:r>
              <a:rPr lang="hr-HR" sz="2800" dirty="0" smtClean="0"/>
              <a:t>. </a:t>
            </a:r>
          </a:p>
          <a:p>
            <a:pPr>
              <a:buNone/>
            </a:pPr>
            <a:r>
              <a:rPr lang="hr-HR" sz="2800" dirty="0" smtClean="0"/>
              <a:t>    -   for a </a:t>
            </a:r>
            <a:r>
              <a:rPr lang="hr-HR" sz="2800" dirty="0" err="1" smtClean="0"/>
              <a:t>short</a:t>
            </a:r>
            <a:r>
              <a:rPr lang="hr-HR" sz="2800" dirty="0" smtClean="0"/>
              <a:t> time                     - </a:t>
            </a:r>
            <a:r>
              <a:rPr lang="hr-HR" sz="2800" dirty="0" err="1" smtClean="0"/>
              <a:t>since</a:t>
            </a:r>
            <a:r>
              <a:rPr lang="hr-HR" sz="2800" dirty="0" smtClean="0"/>
              <a:t> </a:t>
            </a:r>
            <a:r>
              <a:rPr lang="hr-HR" sz="2800" dirty="0" err="1" smtClean="0"/>
              <a:t>last</a:t>
            </a:r>
            <a:r>
              <a:rPr lang="hr-HR" sz="2800" dirty="0" smtClean="0"/>
              <a:t> </a:t>
            </a:r>
            <a:r>
              <a:rPr lang="hr-HR" sz="2800" dirty="0" err="1" smtClean="0"/>
              <a:t>year</a:t>
            </a: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    - </a:t>
            </a:r>
            <a:r>
              <a:rPr lang="hr-HR" sz="2800" dirty="0" err="1" smtClean="0"/>
              <a:t>since</a:t>
            </a:r>
            <a:r>
              <a:rPr lang="hr-HR" sz="2800" dirty="0" smtClean="0"/>
              <a:t> </a:t>
            </a:r>
            <a:r>
              <a:rPr lang="hr-HR" sz="2800" dirty="0" err="1" smtClean="0"/>
              <a:t>we</a:t>
            </a:r>
            <a:r>
              <a:rPr lang="hr-HR" sz="2800" dirty="0" smtClean="0"/>
              <a:t> </a:t>
            </a:r>
            <a:r>
              <a:rPr lang="hr-HR" sz="2800" dirty="0" err="1" smtClean="0"/>
              <a:t>were</a:t>
            </a:r>
            <a:r>
              <a:rPr lang="hr-HR" sz="2800" dirty="0" smtClean="0"/>
              <a:t> </a:t>
            </a:r>
            <a:r>
              <a:rPr lang="hr-HR" sz="2800" dirty="0" err="1" smtClean="0"/>
              <a:t>teenagers</a:t>
            </a:r>
            <a:r>
              <a:rPr lang="hr-HR" sz="2800" dirty="0" smtClean="0"/>
              <a:t>          - for a </a:t>
            </a:r>
            <a:r>
              <a:rPr lang="hr-HR" sz="2800" dirty="0" err="1" smtClean="0"/>
              <a:t>long</a:t>
            </a:r>
            <a:r>
              <a:rPr lang="hr-HR" sz="2800" dirty="0" smtClean="0"/>
              <a:t> time</a:t>
            </a:r>
          </a:p>
          <a:p>
            <a:pPr>
              <a:buNone/>
            </a:pPr>
            <a:r>
              <a:rPr lang="hr-HR" sz="2800" dirty="0" smtClean="0"/>
              <a:t>*</a:t>
            </a:r>
            <a:r>
              <a:rPr lang="hr-HR" sz="2800" b="1" dirty="0" smtClean="0">
                <a:solidFill>
                  <a:srgbClr val="FF0000"/>
                </a:solidFill>
              </a:rPr>
              <a:t>I am </a:t>
            </a:r>
            <a:r>
              <a:rPr lang="hr-HR" sz="2800" b="1" dirty="0" err="1" smtClean="0">
                <a:solidFill>
                  <a:srgbClr val="FF0000"/>
                </a:solidFill>
              </a:rPr>
              <a:t>sick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and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tired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taking</a:t>
            </a:r>
            <a:r>
              <a:rPr lang="hr-HR" sz="2800" dirty="0" smtClean="0"/>
              <a:t> </a:t>
            </a:r>
            <a:r>
              <a:rPr lang="hr-HR" sz="2800" dirty="0" err="1" smtClean="0"/>
              <a:t>out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garbage</a:t>
            </a:r>
            <a:r>
              <a:rPr lang="hr-HR" sz="2800" dirty="0" smtClean="0"/>
              <a:t>. I </a:t>
            </a:r>
            <a:r>
              <a:rPr lang="hr-HR" sz="2800" dirty="0" err="1" smtClean="0"/>
              <a:t>would</a:t>
            </a:r>
            <a:r>
              <a:rPr lang="hr-HR" sz="2800" dirty="0" smtClean="0"/>
              <a:t> like my brother do it </a:t>
            </a:r>
            <a:r>
              <a:rPr lang="hr-HR" sz="2800" dirty="0" err="1" smtClean="0"/>
              <a:t>sometimes</a:t>
            </a:r>
            <a:r>
              <a:rPr lang="hr-HR" sz="2800" dirty="0" smtClean="0"/>
              <a:t>.</a:t>
            </a:r>
          </a:p>
          <a:p>
            <a:pPr>
              <a:buNone/>
            </a:pPr>
            <a:r>
              <a:rPr lang="hr-HR" sz="2800" dirty="0" smtClean="0"/>
              <a:t>    - I </a:t>
            </a:r>
            <a:r>
              <a:rPr lang="hr-HR" sz="2800" dirty="0" err="1" smtClean="0"/>
              <a:t>feel</a:t>
            </a:r>
            <a:r>
              <a:rPr lang="hr-HR" sz="2800" dirty="0" smtClean="0"/>
              <a:t> </a:t>
            </a:r>
            <a:r>
              <a:rPr lang="hr-HR" sz="2800" dirty="0" err="1" smtClean="0"/>
              <a:t>humiliated</a:t>
            </a:r>
            <a:r>
              <a:rPr lang="hr-HR" sz="2800" dirty="0" smtClean="0"/>
              <a:t>                     -  </a:t>
            </a:r>
            <a:r>
              <a:rPr lang="hr-HR" sz="2800" dirty="0" err="1" smtClean="0"/>
              <a:t>I</a:t>
            </a:r>
            <a:r>
              <a:rPr lang="hr-HR" sz="2800" dirty="0" smtClean="0"/>
              <a:t> don`t </a:t>
            </a:r>
            <a:r>
              <a:rPr lang="hr-HR" sz="2800" dirty="0" err="1" smtClean="0"/>
              <a:t>have</a:t>
            </a:r>
            <a:r>
              <a:rPr lang="hr-HR" sz="2800" dirty="0" smtClean="0"/>
              <a:t> </a:t>
            </a:r>
            <a:r>
              <a:rPr lang="hr-HR" sz="2800" dirty="0" err="1" smtClean="0"/>
              <a:t>strength</a:t>
            </a:r>
            <a:r>
              <a:rPr lang="hr-HR" sz="2800" dirty="0" smtClean="0"/>
              <a:t> </a:t>
            </a:r>
            <a:r>
              <a:rPr lang="hr-HR" sz="2800" dirty="0" err="1" smtClean="0"/>
              <a:t>any</a:t>
            </a:r>
            <a:r>
              <a:rPr lang="hr-HR" sz="2800" dirty="0" smtClean="0"/>
              <a:t> more</a:t>
            </a:r>
          </a:p>
          <a:p>
            <a:pPr>
              <a:buNone/>
            </a:pPr>
            <a:r>
              <a:rPr lang="hr-HR" sz="2800" dirty="0" smtClean="0"/>
              <a:t>    - I </a:t>
            </a:r>
            <a:r>
              <a:rPr lang="hr-HR" sz="2800" dirty="0" err="1" smtClean="0"/>
              <a:t>think</a:t>
            </a:r>
            <a:r>
              <a:rPr lang="hr-HR" sz="2800" dirty="0" smtClean="0"/>
              <a:t> </a:t>
            </a:r>
            <a:r>
              <a:rPr lang="hr-HR" sz="2800" dirty="0" err="1" smtClean="0"/>
              <a:t>I</a:t>
            </a:r>
            <a:r>
              <a:rPr lang="hr-HR" sz="2800" dirty="0" smtClean="0"/>
              <a:t>`ll </a:t>
            </a:r>
            <a:r>
              <a:rPr lang="hr-HR" sz="2800" dirty="0" err="1" smtClean="0"/>
              <a:t>get</a:t>
            </a:r>
            <a:r>
              <a:rPr lang="hr-HR" sz="2800" dirty="0" smtClean="0"/>
              <a:t> </a:t>
            </a:r>
            <a:r>
              <a:rPr lang="hr-HR" sz="2800" dirty="0" err="1" smtClean="0"/>
              <a:t>ill</a:t>
            </a:r>
            <a:r>
              <a:rPr lang="hr-HR" sz="2800" dirty="0" smtClean="0"/>
              <a:t>                     - I </a:t>
            </a:r>
            <a:r>
              <a:rPr lang="hr-HR" sz="2800" dirty="0" err="1" smtClean="0"/>
              <a:t>hate</a:t>
            </a:r>
            <a:r>
              <a:rPr lang="hr-HR" sz="2800" dirty="0" smtClean="0"/>
              <a:t>  </a:t>
            </a:r>
            <a:r>
              <a:rPr lang="hr-HR" sz="2800" dirty="0" err="1" smtClean="0"/>
              <a:t>doing</a:t>
            </a:r>
            <a:r>
              <a:rPr lang="hr-HR" sz="2800" dirty="0" smtClean="0"/>
              <a:t> it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hr-HR" sz="10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</a:t>
            </a:r>
            <a:r>
              <a:rPr lang="hr-HR" sz="10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hr-HR" sz="10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English</a:t>
            </a:r>
            <a:r>
              <a:rPr lang="hr-HR" sz="10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hr-HR" sz="10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Quiz</a:t>
            </a:r>
            <a:r>
              <a:rPr lang="hr-HR" sz="10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(Grade 7)                    -3-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2800" smtClean="0"/>
              <a:t>* I`ll </a:t>
            </a:r>
            <a:r>
              <a:rPr lang="hr-HR" sz="2800" dirty="0" err="1" smtClean="0"/>
              <a:t>get</a:t>
            </a:r>
            <a:r>
              <a:rPr lang="hr-HR" sz="2800" dirty="0" smtClean="0"/>
              <a:t> </a:t>
            </a:r>
            <a:r>
              <a:rPr lang="hr-HR" sz="2800" dirty="0" err="1" smtClean="0"/>
              <a:t>back</a:t>
            </a:r>
            <a:r>
              <a:rPr lang="hr-HR" sz="2800" dirty="0" smtClean="0"/>
              <a:t> to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tomorrow</a:t>
            </a:r>
            <a:r>
              <a:rPr lang="hr-HR" sz="2800" dirty="0" smtClean="0"/>
              <a:t>.  I </a:t>
            </a:r>
            <a:r>
              <a:rPr lang="hr-HR" sz="2800" dirty="0" err="1" smtClean="0"/>
              <a:t>have</a:t>
            </a:r>
            <a:r>
              <a:rPr lang="hr-HR" sz="2800" dirty="0" smtClean="0"/>
              <a:t> </a:t>
            </a:r>
            <a:r>
              <a:rPr lang="hr-HR" sz="2800" b="1" dirty="0" smtClean="0">
                <a:solidFill>
                  <a:srgbClr val="FF0000"/>
                </a:solidFill>
              </a:rPr>
              <a:t>to </a:t>
            </a:r>
            <a:r>
              <a:rPr lang="hr-HR" sz="2800" b="1" dirty="0" err="1" smtClean="0">
                <a:solidFill>
                  <a:srgbClr val="FF0000"/>
                </a:solidFill>
              </a:rPr>
              <a:t>sleep</a:t>
            </a:r>
            <a:r>
              <a:rPr lang="hr-HR" sz="2800" b="1" dirty="0" smtClean="0">
                <a:solidFill>
                  <a:srgbClr val="FF0000"/>
                </a:solidFill>
              </a:rPr>
              <a:t> on it</a:t>
            </a:r>
            <a:r>
              <a:rPr lang="hr-HR" sz="2800" dirty="0" smtClean="0"/>
              <a:t>.</a:t>
            </a:r>
          </a:p>
          <a:p>
            <a:pPr>
              <a:buNone/>
            </a:pPr>
            <a:r>
              <a:rPr lang="hr-HR" sz="2800" dirty="0" smtClean="0"/>
              <a:t>     -  to </a:t>
            </a:r>
            <a:r>
              <a:rPr lang="hr-HR" sz="2800" dirty="0" err="1" smtClean="0"/>
              <a:t>discuss</a:t>
            </a:r>
            <a:r>
              <a:rPr lang="hr-HR" sz="2800" dirty="0" smtClean="0"/>
              <a:t> it </a:t>
            </a:r>
            <a:r>
              <a:rPr lang="hr-HR" sz="2800" dirty="0" err="1" smtClean="0"/>
              <a:t>with</a:t>
            </a:r>
            <a:r>
              <a:rPr lang="hr-HR" sz="2800" dirty="0" smtClean="0"/>
              <a:t> my </a:t>
            </a:r>
            <a:r>
              <a:rPr lang="hr-HR" sz="2800" dirty="0" err="1" smtClean="0"/>
              <a:t>friends</a:t>
            </a:r>
            <a:r>
              <a:rPr lang="hr-HR" sz="2800" dirty="0" smtClean="0"/>
              <a:t>    -  to </a:t>
            </a:r>
            <a:r>
              <a:rPr lang="hr-HR" sz="2800" dirty="0" err="1" smtClean="0"/>
              <a:t>have</a:t>
            </a:r>
            <a:r>
              <a:rPr lang="hr-HR" sz="2800" dirty="0" smtClean="0"/>
              <a:t> it for a </a:t>
            </a:r>
            <a:r>
              <a:rPr lang="hr-HR" sz="2800" dirty="0" err="1" smtClean="0"/>
              <a:t>short</a:t>
            </a:r>
            <a:r>
              <a:rPr lang="hr-HR" sz="2800" dirty="0" smtClean="0"/>
              <a:t> time</a:t>
            </a:r>
          </a:p>
          <a:p>
            <a:pPr>
              <a:buNone/>
            </a:pPr>
            <a:r>
              <a:rPr lang="hr-HR" sz="2800" dirty="0" smtClean="0"/>
              <a:t>     - </a:t>
            </a:r>
            <a:r>
              <a:rPr lang="hr-HR" sz="2800" b="1" dirty="0" smtClean="0">
                <a:solidFill>
                  <a:srgbClr val="FF0000"/>
                </a:solidFill>
              </a:rPr>
              <a:t> to </a:t>
            </a:r>
            <a:r>
              <a:rPr lang="hr-HR" sz="2800" b="1" dirty="0" err="1" smtClean="0">
                <a:solidFill>
                  <a:srgbClr val="FF0000"/>
                </a:solidFill>
              </a:rPr>
              <a:t>think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about</a:t>
            </a:r>
            <a:r>
              <a:rPr lang="hr-HR" sz="2800" b="1" dirty="0" smtClean="0">
                <a:solidFill>
                  <a:srgbClr val="FF0000"/>
                </a:solidFill>
              </a:rPr>
              <a:t> it                  </a:t>
            </a:r>
            <a:r>
              <a:rPr lang="hr-HR" sz="2800" dirty="0" smtClean="0"/>
              <a:t>-  to </a:t>
            </a:r>
            <a:r>
              <a:rPr lang="hr-HR" sz="2800" dirty="0" err="1" smtClean="0"/>
              <a:t>write</a:t>
            </a:r>
            <a:r>
              <a:rPr lang="hr-HR" sz="2800" dirty="0" smtClean="0"/>
              <a:t>  a </a:t>
            </a:r>
            <a:r>
              <a:rPr lang="hr-HR" sz="2800" dirty="0" err="1" smtClean="0"/>
              <a:t>report</a:t>
            </a:r>
            <a:r>
              <a:rPr lang="hr-HR" sz="2800" dirty="0" smtClean="0"/>
              <a:t> </a:t>
            </a:r>
            <a:r>
              <a:rPr lang="hr-HR" sz="2800" dirty="0" err="1" smtClean="0"/>
              <a:t>about</a:t>
            </a:r>
            <a:r>
              <a:rPr lang="hr-HR" sz="2800" dirty="0" smtClean="0"/>
              <a:t> it</a:t>
            </a:r>
          </a:p>
          <a:p>
            <a:pPr>
              <a:buNone/>
            </a:pPr>
            <a:r>
              <a:rPr lang="hr-HR" sz="2800" smtClean="0"/>
              <a:t>* It`s </a:t>
            </a:r>
            <a:r>
              <a:rPr lang="hr-HR" sz="2800" dirty="0" err="1" smtClean="0"/>
              <a:t>impossible</a:t>
            </a:r>
            <a:r>
              <a:rPr lang="hr-HR" sz="2800" dirty="0" smtClean="0"/>
              <a:t> for me to </a:t>
            </a:r>
            <a:r>
              <a:rPr lang="hr-HR" sz="2800" dirty="0" err="1" smtClean="0"/>
              <a:t>join</a:t>
            </a:r>
            <a:r>
              <a:rPr lang="hr-HR" sz="2800" dirty="0" smtClean="0"/>
              <a:t>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during</a:t>
            </a:r>
            <a:r>
              <a:rPr lang="hr-HR" sz="2800" dirty="0" smtClean="0"/>
              <a:t> </a:t>
            </a:r>
            <a:r>
              <a:rPr lang="hr-HR" sz="2800" dirty="0" err="1" smtClean="0"/>
              <a:t>holidays</a:t>
            </a:r>
            <a:r>
              <a:rPr lang="hr-HR" sz="2800" dirty="0" smtClean="0"/>
              <a:t>.  </a:t>
            </a:r>
            <a:r>
              <a:rPr lang="hr-HR" sz="2800" b="1" dirty="0" smtClean="0">
                <a:solidFill>
                  <a:srgbClr val="FF0000"/>
                </a:solidFill>
              </a:rPr>
              <a:t>I`m </a:t>
            </a:r>
            <a:r>
              <a:rPr lang="hr-HR" sz="2800" b="1" dirty="0" err="1" smtClean="0">
                <a:solidFill>
                  <a:srgbClr val="FF0000"/>
                </a:solidFill>
              </a:rPr>
              <a:t>broke</a:t>
            </a:r>
            <a:r>
              <a:rPr lang="hr-HR" sz="2800" dirty="0" smtClean="0"/>
              <a:t>.</a:t>
            </a:r>
          </a:p>
          <a:p>
            <a:pPr>
              <a:buNone/>
            </a:pPr>
            <a:r>
              <a:rPr lang="hr-HR" sz="2800" dirty="0" smtClean="0"/>
              <a:t>    - I </a:t>
            </a:r>
            <a:r>
              <a:rPr lang="hr-HR" sz="2800" dirty="0" err="1" smtClean="0"/>
              <a:t>have</a:t>
            </a:r>
            <a:r>
              <a:rPr lang="hr-HR" sz="2800" dirty="0" smtClean="0"/>
              <a:t> no </a:t>
            </a:r>
            <a:r>
              <a:rPr lang="hr-HR" sz="2800" dirty="0" err="1" smtClean="0"/>
              <a:t>free</a:t>
            </a:r>
            <a:r>
              <a:rPr lang="hr-HR" sz="2800" dirty="0" smtClean="0"/>
              <a:t> </a:t>
            </a:r>
            <a:r>
              <a:rPr lang="hr-HR" sz="2800" smtClean="0"/>
              <a:t>time              - I`m not interested  </a:t>
            </a:r>
          </a:p>
          <a:p>
            <a:pPr>
              <a:buNone/>
            </a:pPr>
            <a:r>
              <a:rPr lang="hr-HR" sz="2800" smtClean="0"/>
              <a:t>   </a:t>
            </a:r>
            <a:r>
              <a:rPr lang="hr-HR" sz="2800" dirty="0" smtClean="0"/>
              <a:t>- </a:t>
            </a:r>
            <a:r>
              <a:rPr lang="hr-HR" sz="2800" b="1" dirty="0" smtClean="0">
                <a:solidFill>
                  <a:srgbClr val="FF0000"/>
                </a:solidFill>
              </a:rPr>
              <a:t>I </a:t>
            </a:r>
            <a:r>
              <a:rPr lang="hr-HR" sz="2800" b="1" dirty="0" err="1" smtClean="0">
                <a:solidFill>
                  <a:srgbClr val="FF0000"/>
                </a:solidFill>
              </a:rPr>
              <a:t>have</a:t>
            </a:r>
            <a:r>
              <a:rPr lang="hr-HR" sz="2800" b="1" dirty="0" smtClean="0">
                <a:solidFill>
                  <a:srgbClr val="FF0000"/>
                </a:solidFill>
              </a:rPr>
              <a:t> no </a:t>
            </a:r>
            <a:r>
              <a:rPr lang="hr-HR" sz="2800" b="1" smtClean="0">
                <a:solidFill>
                  <a:srgbClr val="FF0000"/>
                </a:solidFill>
              </a:rPr>
              <a:t>money</a:t>
            </a:r>
            <a:r>
              <a:rPr lang="hr-HR" sz="2800" smtClean="0"/>
              <a:t>              - I feel very sad and pessimistic</a:t>
            </a:r>
            <a:endParaRPr lang="hr-HR" sz="2800" dirty="0" smtClean="0"/>
          </a:p>
          <a:p>
            <a:pPr>
              <a:buNone/>
            </a:pPr>
            <a:r>
              <a:rPr lang="hr-HR" sz="2800" smtClean="0"/>
              <a:t>* I`m so glad to see him here today. I haven`t </a:t>
            </a:r>
            <a:r>
              <a:rPr lang="hr-HR" sz="2800" b="1" smtClean="0">
                <a:solidFill>
                  <a:srgbClr val="FF0000"/>
                </a:solidFill>
              </a:rPr>
              <a:t>seen him in ages</a:t>
            </a:r>
            <a:r>
              <a:rPr lang="hr-HR" sz="2800" smtClean="0"/>
              <a:t>. </a:t>
            </a:r>
            <a:endParaRPr lang="hr-HR" sz="2800" dirty="0" smtClean="0"/>
          </a:p>
          <a:p>
            <a:pPr>
              <a:buNone/>
            </a:pPr>
            <a:r>
              <a:rPr lang="hr-HR" sz="2800" smtClean="0"/>
              <a:t>    -   for a short time                     - since last year</a:t>
            </a:r>
            <a:endParaRPr lang="hr-HR" sz="2800" dirty="0" smtClean="0"/>
          </a:p>
          <a:p>
            <a:pPr>
              <a:buNone/>
            </a:pPr>
            <a:r>
              <a:rPr lang="hr-HR" sz="2800" smtClean="0"/>
              <a:t>    - since we were teenagers          </a:t>
            </a:r>
            <a:r>
              <a:rPr lang="hr-HR" sz="2800" b="1" smtClean="0">
                <a:solidFill>
                  <a:srgbClr val="C00000"/>
                </a:solidFill>
              </a:rPr>
              <a:t>- </a:t>
            </a:r>
            <a:r>
              <a:rPr lang="hr-HR" sz="2800" b="1" smtClean="0">
                <a:solidFill>
                  <a:srgbClr val="FF0000"/>
                </a:solidFill>
              </a:rPr>
              <a:t>for a long time</a:t>
            </a:r>
            <a:endParaRPr lang="hr-HR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2800" smtClean="0"/>
              <a:t>*</a:t>
            </a:r>
            <a:r>
              <a:rPr lang="hr-HR" sz="2800" b="1" smtClean="0">
                <a:solidFill>
                  <a:srgbClr val="FF0000"/>
                </a:solidFill>
              </a:rPr>
              <a:t>I am sick and tired </a:t>
            </a:r>
            <a:r>
              <a:rPr lang="hr-HR" sz="2800" smtClean="0"/>
              <a:t>of taking out the garbage. I would like my brother do it sometimes.</a:t>
            </a:r>
          </a:p>
          <a:p>
            <a:pPr>
              <a:buNone/>
            </a:pPr>
            <a:r>
              <a:rPr lang="hr-HR" sz="2800" smtClean="0"/>
              <a:t>    - I feel humiliated                     -  I don`t have strength any more</a:t>
            </a: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    </a:t>
            </a:r>
            <a:r>
              <a:rPr lang="hr-HR" sz="2800" smtClean="0"/>
              <a:t>- I think I`ll get ill                     - </a:t>
            </a:r>
            <a:r>
              <a:rPr lang="hr-HR" sz="2800" b="1" smtClean="0">
                <a:solidFill>
                  <a:srgbClr val="FF0000"/>
                </a:solidFill>
              </a:rPr>
              <a:t>I hate  doing it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b="1" dirty="0" smtClean="0"/>
              <a:t> </a:t>
            </a:r>
            <a:r>
              <a:rPr lang="en-GB" b="1" dirty="0" smtClean="0"/>
              <a:t>2</a:t>
            </a:r>
            <a:r>
              <a:rPr lang="hr-HR" b="1" dirty="0" smtClean="0"/>
              <a:t>)</a:t>
            </a:r>
            <a:r>
              <a:rPr lang="en-GB" b="1" dirty="0" smtClean="0"/>
              <a:t> </a:t>
            </a:r>
            <a:r>
              <a:rPr lang="hr-HR" b="1" dirty="0" smtClean="0"/>
              <a:t> </a:t>
            </a:r>
            <a:r>
              <a:rPr lang="hr-HR" b="1" dirty="0" err="1" smtClean="0"/>
              <a:t>Fill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en-GB" b="1" dirty="0" smtClean="0"/>
              <a:t> the phrasal verbs</a:t>
            </a:r>
            <a:r>
              <a:rPr lang="hr-HR" b="1" dirty="0" smtClean="0"/>
              <a:t> (</a:t>
            </a:r>
            <a:r>
              <a:rPr lang="hr-HR" b="1" dirty="0" err="1" smtClean="0"/>
              <a:t>there</a:t>
            </a:r>
            <a:r>
              <a:rPr lang="hr-HR" b="1" dirty="0" smtClean="0"/>
              <a:t> are more </a:t>
            </a:r>
            <a:r>
              <a:rPr lang="hr-HR" b="1" dirty="0" err="1" smtClean="0"/>
              <a:t>verbs</a:t>
            </a:r>
            <a:r>
              <a:rPr lang="hr-HR" b="1" dirty="0" smtClean="0"/>
              <a:t> </a:t>
            </a:r>
            <a:r>
              <a:rPr lang="hr-HR" b="1" dirty="0" err="1" smtClean="0"/>
              <a:t>than</a:t>
            </a:r>
            <a:r>
              <a:rPr lang="hr-HR" b="1" dirty="0" smtClean="0"/>
              <a:t> </a:t>
            </a:r>
            <a:r>
              <a:rPr lang="hr-HR" b="1" dirty="0" err="1" smtClean="0"/>
              <a:t>you</a:t>
            </a:r>
            <a:r>
              <a:rPr lang="hr-HR" b="1" dirty="0" smtClean="0"/>
              <a:t> </a:t>
            </a:r>
            <a:r>
              <a:rPr lang="hr-HR" b="1" dirty="0" err="1" smtClean="0"/>
              <a:t>need</a:t>
            </a:r>
            <a:r>
              <a:rPr lang="hr-HR" b="1" dirty="0" smtClean="0"/>
              <a:t>)</a:t>
            </a:r>
            <a:r>
              <a:rPr lang="en-GB" b="1" dirty="0" smtClean="0"/>
              <a:t> </a:t>
            </a:r>
            <a:r>
              <a:rPr lang="hr-HR" b="1" dirty="0" smtClean="0"/>
              <a:t>: </a:t>
            </a:r>
          </a:p>
          <a:p>
            <a:pPr>
              <a:buNone/>
            </a:pPr>
            <a:r>
              <a:rPr lang="hr-HR" dirty="0" err="1" smtClean="0"/>
              <a:t>stay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,  </a:t>
            </a:r>
            <a:r>
              <a:rPr lang="hr-HR" dirty="0" err="1" smtClean="0"/>
              <a:t>stay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,/   </a:t>
            </a:r>
            <a:r>
              <a:rPr lang="hr-HR" dirty="0" err="1" smtClean="0"/>
              <a:t>fill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,  </a:t>
            </a:r>
            <a:r>
              <a:rPr lang="hr-HR" dirty="0" err="1" smtClean="0"/>
              <a:t>fill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,  /             </a:t>
            </a:r>
            <a:r>
              <a:rPr lang="hr-HR" dirty="0" err="1" smtClean="0"/>
              <a:t>get</a:t>
            </a:r>
            <a:r>
              <a:rPr lang="hr-HR" dirty="0" smtClean="0"/>
              <a:t> on,  </a:t>
            </a:r>
            <a:r>
              <a:rPr lang="hr-HR" dirty="0" err="1" smtClean="0"/>
              <a:t>get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,  /            </a:t>
            </a:r>
          </a:p>
          <a:p>
            <a:pPr>
              <a:buNone/>
            </a:pPr>
            <a:r>
              <a:rPr lang="hr-HR" dirty="0" err="1" smtClean="0"/>
              <a:t>give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,  </a:t>
            </a:r>
            <a:r>
              <a:rPr lang="hr-HR" dirty="0" err="1" smtClean="0"/>
              <a:t>give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,/   </a:t>
            </a:r>
            <a:r>
              <a:rPr lang="hr-HR" dirty="0" err="1" smtClean="0"/>
              <a:t>turn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,  </a:t>
            </a:r>
            <a:r>
              <a:rPr lang="hr-HR" dirty="0" err="1" smtClean="0"/>
              <a:t>turn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, /   </a:t>
            </a: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,   </a:t>
            </a: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,  /            </a:t>
            </a:r>
          </a:p>
          <a:p>
            <a:pPr>
              <a:buNone/>
            </a:pPr>
            <a:r>
              <a:rPr lang="hr-HR" dirty="0" smtClean="0"/>
              <a:t>   put </a:t>
            </a:r>
            <a:r>
              <a:rPr lang="hr-HR" dirty="0" err="1" smtClean="0"/>
              <a:t>away</a:t>
            </a:r>
            <a:r>
              <a:rPr lang="hr-HR" dirty="0" smtClean="0"/>
              <a:t>     /      </a:t>
            </a:r>
            <a:r>
              <a:rPr lang="hr-HR" dirty="0" err="1" smtClean="0"/>
              <a:t>call</a:t>
            </a:r>
            <a:r>
              <a:rPr lang="hr-HR" dirty="0" smtClean="0"/>
              <a:t> </a:t>
            </a:r>
            <a:r>
              <a:rPr lang="hr-HR" dirty="0" err="1" smtClean="0"/>
              <a:t>off</a:t>
            </a:r>
            <a:r>
              <a:rPr lang="hr-HR" dirty="0" smtClean="0"/>
              <a:t>, </a:t>
            </a:r>
            <a:r>
              <a:rPr lang="hr-HR" dirty="0" err="1" smtClean="0"/>
              <a:t>call</a:t>
            </a:r>
            <a:r>
              <a:rPr lang="hr-HR" dirty="0" smtClean="0"/>
              <a:t> on.</a:t>
            </a:r>
          </a:p>
          <a:p>
            <a:pPr>
              <a:buNone/>
            </a:pPr>
            <a:endParaRPr lang="hr-HR" b="1" dirty="0" smtClean="0"/>
          </a:p>
          <a:p>
            <a:pPr lvl="0">
              <a:buNone/>
            </a:pPr>
            <a:r>
              <a:rPr lang="hr-HR" b="1" dirty="0" smtClean="0"/>
              <a:t>1.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b="1" dirty="0" smtClean="0"/>
              <a:t>  </a:t>
            </a:r>
            <a:r>
              <a:rPr lang="hr-HR" b="1" u="sng" dirty="0" smtClean="0">
                <a:solidFill>
                  <a:srgbClr val="C00000"/>
                </a:solidFill>
              </a:rPr>
              <a:t>_____________</a:t>
            </a:r>
            <a:r>
              <a:rPr lang="en-GB" dirty="0" smtClean="0"/>
              <a:t>smoking.                      </a:t>
            </a:r>
            <a:endParaRPr lang="hr-HR" dirty="0" smtClean="0"/>
          </a:p>
          <a:p>
            <a:pPr lvl="0">
              <a:buNone/>
            </a:pPr>
            <a:r>
              <a:rPr lang="hr-HR" b="1" dirty="0" smtClean="0"/>
              <a:t>2.  </a:t>
            </a:r>
            <a:r>
              <a:rPr lang="hr-HR" dirty="0" smtClean="0"/>
              <a:t>I</a:t>
            </a:r>
            <a:r>
              <a:rPr lang="hr-HR" b="1" dirty="0" smtClean="0"/>
              <a:t> </a:t>
            </a:r>
            <a:r>
              <a:rPr lang="hr-HR" b="1" u="sng" dirty="0" smtClean="0">
                <a:solidFill>
                  <a:srgbClr val="C00000"/>
                </a:solidFill>
              </a:rPr>
              <a:t>____________ </a:t>
            </a:r>
            <a:r>
              <a:rPr lang="hr-HR" dirty="0" err="1" smtClean="0"/>
              <a:t>well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my </a:t>
            </a:r>
            <a:r>
              <a:rPr lang="hr-HR" dirty="0" err="1" smtClean="0"/>
              <a:t>neighbour</a:t>
            </a:r>
            <a:r>
              <a:rPr lang="hr-HR" dirty="0" smtClean="0"/>
              <a:t>`s </a:t>
            </a:r>
            <a:r>
              <a:rPr lang="hr-HR" dirty="0" err="1" smtClean="0"/>
              <a:t>son</a:t>
            </a:r>
            <a:r>
              <a:rPr lang="hr-HR" dirty="0" smtClean="0"/>
              <a:t>.</a:t>
            </a:r>
          </a:p>
          <a:p>
            <a:pPr lvl="0">
              <a:buNone/>
            </a:pPr>
            <a:r>
              <a:rPr lang="hr-HR" b="1" dirty="0" smtClean="0"/>
              <a:t>3.  </a:t>
            </a:r>
            <a:r>
              <a:rPr lang="hr-HR" dirty="0" err="1" smtClean="0"/>
              <a:t>Please</a:t>
            </a:r>
            <a:r>
              <a:rPr lang="hr-HR" b="1" dirty="0" smtClean="0"/>
              <a:t> </a:t>
            </a:r>
            <a:r>
              <a:rPr lang="hr-HR" b="1" u="sng" dirty="0" smtClean="0">
                <a:solidFill>
                  <a:srgbClr val="C00000"/>
                </a:solidFill>
              </a:rPr>
              <a:t>___________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clothes</a:t>
            </a:r>
            <a:r>
              <a:rPr lang="hr-HR" dirty="0" smtClean="0"/>
              <a:t>.</a:t>
            </a:r>
          </a:p>
          <a:p>
            <a:pPr lvl="0">
              <a:buNone/>
            </a:pPr>
            <a:r>
              <a:rPr lang="hr-HR" b="1" dirty="0" smtClean="0"/>
              <a:t>4.  </a:t>
            </a:r>
            <a:r>
              <a:rPr lang="hr-HR" dirty="0" err="1" smtClean="0"/>
              <a:t>You</a:t>
            </a:r>
            <a:r>
              <a:rPr lang="hr-HR" dirty="0" smtClean="0"/>
              <a:t> must </a:t>
            </a:r>
            <a:r>
              <a:rPr lang="hr-HR" b="1" u="sng" dirty="0" smtClean="0">
                <a:solidFill>
                  <a:srgbClr val="C00000"/>
                </a:solidFill>
              </a:rPr>
              <a:t>____________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teacher</a:t>
            </a:r>
            <a:r>
              <a:rPr lang="hr-HR" dirty="0" smtClean="0"/>
              <a:t> </a:t>
            </a:r>
            <a:r>
              <a:rPr lang="hr-HR" dirty="0" err="1" smtClean="0"/>
              <a:t>says</a:t>
            </a:r>
            <a:r>
              <a:rPr lang="hr-HR" dirty="0" smtClean="0"/>
              <a:t>.</a:t>
            </a:r>
          </a:p>
          <a:p>
            <a:pPr lvl="0">
              <a:buNone/>
            </a:pPr>
            <a:r>
              <a:rPr lang="hr-HR" b="1" dirty="0" smtClean="0"/>
              <a:t>5.   </a:t>
            </a:r>
            <a:r>
              <a:rPr lang="hr-HR" b="1" u="sng" dirty="0" smtClean="0">
                <a:solidFill>
                  <a:srgbClr val="C00000"/>
                </a:solidFill>
              </a:rPr>
              <a:t>____________ </a:t>
            </a:r>
            <a:r>
              <a:rPr lang="hr-HR" dirty="0" smtClean="0"/>
              <a:t>TV. I </a:t>
            </a:r>
            <a:r>
              <a:rPr lang="hr-HR" dirty="0" err="1" smtClean="0"/>
              <a:t>can</a:t>
            </a:r>
            <a:r>
              <a:rPr lang="hr-HR" dirty="0" smtClean="0"/>
              <a:t>`t </a:t>
            </a:r>
            <a:r>
              <a:rPr lang="hr-HR" dirty="0" err="1" smtClean="0"/>
              <a:t>hear</a:t>
            </a:r>
            <a:r>
              <a:rPr lang="hr-HR" dirty="0" smtClean="0"/>
              <a:t> it.</a:t>
            </a:r>
          </a:p>
          <a:p>
            <a:pPr lvl="0">
              <a:buNone/>
            </a:pPr>
            <a:r>
              <a:rPr lang="hr-HR" b="1" dirty="0" smtClean="0"/>
              <a:t>6.   </a:t>
            </a:r>
            <a:r>
              <a:rPr lang="hr-HR" dirty="0" smtClean="0"/>
              <a:t>Don`t</a:t>
            </a:r>
            <a:r>
              <a:rPr lang="hr-HR" b="1" dirty="0" smtClean="0"/>
              <a:t> </a:t>
            </a:r>
            <a:r>
              <a:rPr lang="hr-HR" b="1" u="sng" dirty="0" smtClean="0">
                <a:solidFill>
                  <a:srgbClr val="C00000"/>
                </a:solidFill>
              </a:rPr>
              <a:t>____________ </a:t>
            </a:r>
            <a:r>
              <a:rPr lang="hr-HR" dirty="0" err="1" smtClean="0"/>
              <a:t>too</a:t>
            </a:r>
            <a:r>
              <a:rPr lang="hr-HR" dirty="0" smtClean="0"/>
              <a:t> late.</a:t>
            </a:r>
          </a:p>
          <a:p>
            <a:pPr lvl="0">
              <a:buNone/>
            </a:pPr>
            <a:r>
              <a:rPr lang="hr-HR" b="1" dirty="0" smtClean="0"/>
              <a:t>7.    </a:t>
            </a:r>
            <a:r>
              <a:rPr lang="hr-HR" b="1" u="sng" dirty="0" smtClean="0">
                <a:solidFill>
                  <a:srgbClr val="C00000"/>
                </a:solidFill>
              </a:rPr>
              <a:t>______________</a:t>
            </a:r>
            <a:r>
              <a:rPr lang="en-GB" u="sng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family and friends frequently.           </a:t>
            </a:r>
            <a:endParaRPr lang="hr-HR" dirty="0" smtClean="0"/>
          </a:p>
          <a:p>
            <a:pPr lvl="0">
              <a:buNone/>
            </a:pPr>
            <a:r>
              <a:rPr lang="hr-HR" b="1" dirty="0" smtClean="0"/>
              <a:t>8.</a:t>
            </a:r>
            <a:r>
              <a:rPr lang="hr-HR" dirty="0" smtClean="0"/>
              <a:t>   </a:t>
            </a:r>
            <a:r>
              <a:rPr lang="hr-HR" dirty="0" err="1" smtClean="0"/>
              <a:t>Please</a:t>
            </a:r>
            <a:r>
              <a:rPr lang="hr-HR" dirty="0" smtClean="0"/>
              <a:t> </a:t>
            </a:r>
            <a:r>
              <a:rPr lang="hr-HR" b="1" u="sng" dirty="0" smtClean="0">
                <a:solidFill>
                  <a:srgbClr val="C00000"/>
                </a:solidFill>
              </a:rPr>
              <a:t>_______________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aplication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r>
              <a:rPr lang="hr-HR" dirty="0" smtClean="0"/>
              <a:t> for me.</a:t>
            </a:r>
          </a:p>
          <a:p>
            <a:pPr lvl="0"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512351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kumimoji="0" lang="hr-HR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</a:t>
            </a: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hr-HR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English</a:t>
            </a: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hr-HR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Quiz</a:t>
            </a: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(Grade </a:t>
            </a:r>
            <a:r>
              <a:rPr lang="hr-HR" sz="11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                     -3-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847708"/>
          </a:xfrm>
        </p:spPr>
        <p:txBody>
          <a:bodyPr>
            <a:normAutofit fontScale="90000"/>
          </a:bodyPr>
          <a:lstStyle/>
          <a:p>
            <a:r>
              <a:rPr lang="hr-HR" sz="2200" b="1" dirty="0" smtClean="0"/>
              <a:t>              </a:t>
            </a:r>
            <a:br>
              <a:rPr lang="hr-HR" sz="2200" b="1" dirty="0" smtClean="0"/>
            </a:br>
            <a:r>
              <a:rPr lang="hr-HR" sz="2200" b="1" dirty="0" smtClean="0"/>
              <a:t>                                      </a:t>
            </a:r>
            <a:r>
              <a:rPr lang="hr-HR" sz="2200" b="1" dirty="0" err="1" smtClean="0"/>
              <a:t>An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English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Quiz</a:t>
            </a:r>
            <a:r>
              <a:rPr lang="hr-HR" sz="2200" b="1" dirty="0" smtClean="0"/>
              <a:t> (Grade 7)                   -1-</a:t>
            </a:r>
            <a:r>
              <a:rPr lang="hr-HR" sz="2200" dirty="0" smtClean="0"/>
              <a:t/>
            </a:r>
            <a:br>
              <a:rPr lang="hr-HR" sz="2200" dirty="0" smtClean="0"/>
            </a:br>
            <a:endParaRPr lang="hr-HR" sz="22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r-HR" sz="8800" b="1" dirty="0" smtClean="0"/>
              <a:t>I     CULTURE SPOT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1 </a:t>
            </a:r>
            <a:r>
              <a:rPr lang="en-GB" sz="8800" b="1" dirty="0" smtClean="0"/>
              <a:t> Speaker`s</a:t>
            </a:r>
            <a:r>
              <a:rPr lang="hr-HR" sz="8800" b="1" dirty="0" smtClean="0"/>
              <a:t>___</a:t>
            </a:r>
            <a:r>
              <a:rPr lang="hr-HR" sz="8800" b="1" dirty="0" err="1" smtClean="0">
                <a:solidFill>
                  <a:srgbClr val="C00000"/>
                </a:solidFill>
              </a:rPr>
              <a:t>Corner</a:t>
            </a:r>
            <a:r>
              <a:rPr lang="hr-HR" sz="8800" b="1" dirty="0" smtClean="0"/>
              <a:t>______ is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Hyde Park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London</a:t>
            </a:r>
            <a:r>
              <a:rPr lang="en-GB" sz="8800" b="1" dirty="0" smtClean="0"/>
              <a:t>:</a:t>
            </a:r>
            <a:r>
              <a:rPr lang="hr-HR" sz="8800" b="1" dirty="0" smtClean="0"/>
              <a:t> 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a) </a:t>
            </a:r>
            <a:r>
              <a:rPr lang="hr-HR" sz="8800" dirty="0" err="1" smtClean="0"/>
              <a:t>Voice</a:t>
            </a:r>
            <a:r>
              <a:rPr lang="hr-HR" sz="8800" dirty="0" smtClean="0"/>
              <a:t>                          d) Centre</a:t>
            </a:r>
            <a:endParaRPr lang="hr-HR" sz="88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hr-HR" sz="8800" b="1" dirty="0" smtClean="0">
                <a:solidFill>
                  <a:srgbClr val="C00000"/>
                </a:solidFill>
              </a:rPr>
              <a:t>b) </a:t>
            </a:r>
            <a:r>
              <a:rPr lang="hr-HR" sz="8800" b="1" dirty="0" err="1" smtClean="0">
                <a:solidFill>
                  <a:srgbClr val="C00000"/>
                </a:solidFill>
              </a:rPr>
              <a:t>Corner</a:t>
            </a:r>
            <a:r>
              <a:rPr lang="hr-HR" sz="8800" dirty="0" smtClean="0"/>
              <a:t>                      e) </a:t>
            </a:r>
            <a:r>
              <a:rPr lang="hr-HR" sz="8800" dirty="0" err="1" smtClean="0"/>
              <a:t>Phone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c) Hotel</a:t>
            </a:r>
          </a:p>
          <a:p>
            <a:pPr lvl="0">
              <a:buNone/>
            </a:pPr>
            <a:r>
              <a:rPr lang="hr-HR" sz="8800" b="1" dirty="0" smtClean="0"/>
              <a:t>2  </a:t>
            </a:r>
            <a:r>
              <a:rPr lang="en-GB" sz="8800" b="1" dirty="0" smtClean="0"/>
              <a:t>In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Madam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Tussaud</a:t>
            </a:r>
            <a:r>
              <a:rPr lang="hr-HR" sz="8800" b="1" dirty="0" smtClean="0"/>
              <a:t> `s </a:t>
            </a:r>
            <a:r>
              <a:rPr lang="hr-HR" sz="8800" b="1" dirty="0" err="1" smtClean="0"/>
              <a:t>Museum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you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can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see</a:t>
            </a:r>
            <a:r>
              <a:rPr lang="hr-HR" sz="8800" b="1" dirty="0" smtClean="0"/>
              <a:t> ____</a:t>
            </a:r>
            <a:r>
              <a:rPr lang="hr-HR" sz="8800" b="1" dirty="0" err="1" smtClean="0">
                <a:solidFill>
                  <a:srgbClr val="C00000"/>
                </a:solidFill>
              </a:rPr>
              <a:t>wax</a:t>
            </a:r>
            <a:r>
              <a:rPr lang="hr-HR" sz="8800" b="1" dirty="0" smtClean="0"/>
              <a:t>_______ </a:t>
            </a:r>
            <a:r>
              <a:rPr lang="hr-HR" sz="8800" b="1" dirty="0" err="1" smtClean="0"/>
              <a:t>figures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of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many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famous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people</a:t>
            </a:r>
            <a:r>
              <a:rPr lang="en-GB" sz="8800" b="1" dirty="0" smtClean="0"/>
              <a:t>:</a:t>
            </a:r>
            <a:endParaRPr lang="hr-HR" sz="8800" dirty="0" smtClean="0"/>
          </a:p>
          <a:p>
            <a:pPr>
              <a:buNone/>
            </a:pPr>
            <a:r>
              <a:rPr lang="hr-HR" sz="8800" dirty="0" smtClean="0"/>
              <a:t>a) </a:t>
            </a:r>
            <a:r>
              <a:rPr lang="hr-HR" sz="8800" b="1" dirty="0" smtClean="0"/>
              <a:t> </a:t>
            </a:r>
            <a:r>
              <a:rPr lang="hr-HR" sz="8800" dirty="0" err="1" smtClean="0"/>
              <a:t>paper</a:t>
            </a:r>
            <a:r>
              <a:rPr lang="hr-HR" sz="8800" dirty="0" smtClean="0"/>
              <a:t>                                   d) </a:t>
            </a:r>
            <a:r>
              <a:rPr lang="hr-HR" sz="8800" dirty="0" err="1" smtClean="0"/>
              <a:t>plastic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b)  </a:t>
            </a:r>
            <a:r>
              <a:rPr lang="hr-HR" sz="8800" dirty="0" err="1" smtClean="0"/>
              <a:t>plaster</a:t>
            </a:r>
            <a:r>
              <a:rPr lang="hr-HR" sz="8800" dirty="0" smtClean="0"/>
              <a:t> </a:t>
            </a:r>
            <a:r>
              <a:rPr lang="hr-HR" sz="8800" dirty="0" err="1" smtClean="0"/>
              <a:t>cast</a:t>
            </a:r>
            <a:r>
              <a:rPr lang="hr-HR" sz="8800" dirty="0" smtClean="0"/>
              <a:t>                          e) </a:t>
            </a:r>
            <a:r>
              <a:rPr lang="hr-HR" sz="8800" dirty="0" err="1" smtClean="0"/>
              <a:t>iron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>
                <a:solidFill>
                  <a:srgbClr val="C00000"/>
                </a:solidFill>
              </a:rPr>
              <a:t>c) </a:t>
            </a:r>
            <a:r>
              <a:rPr lang="hr-HR" sz="8800" b="1" dirty="0" err="1" smtClean="0">
                <a:solidFill>
                  <a:srgbClr val="C00000"/>
                </a:solidFill>
              </a:rPr>
              <a:t>wax</a:t>
            </a:r>
            <a:endParaRPr lang="en-GB" sz="88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hr-HR" sz="8800" b="1" dirty="0" smtClean="0"/>
              <a:t>3  </a:t>
            </a:r>
            <a:r>
              <a:rPr lang="hr-HR" sz="8800" b="1" dirty="0" err="1" smtClean="0"/>
              <a:t>An</a:t>
            </a:r>
            <a:r>
              <a:rPr lang="hr-HR" sz="8800" b="1" dirty="0" smtClean="0"/>
              <a:t> American </a:t>
            </a:r>
            <a:r>
              <a:rPr lang="hr-HR" sz="8800" b="1" dirty="0" err="1" smtClean="0"/>
              <a:t>president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was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killed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Dallas</a:t>
            </a:r>
            <a:r>
              <a:rPr lang="hr-HR" sz="8800" b="1" dirty="0" smtClean="0"/>
              <a:t>, Texas,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1963</a:t>
            </a:r>
            <a:r>
              <a:rPr lang="en-GB" sz="8800" b="1" dirty="0" smtClean="0"/>
              <a:t>.</a:t>
            </a:r>
            <a:r>
              <a:rPr lang="hr-HR" sz="8800" b="1" dirty="0" smtClean="0"/>
              <a:t> His </a:t>
            </a:r>
            <a:r>
              <a:rPr lang="hr-HR" sz="8800" b="1" dirty="0" err="1" smtClean="0"/>
              <a:t>name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was</a:t>
            </a:r>
            <a:r>
              <a:rPr lang="hr-HR" sz="8800" b="1" dirty="0" smtClean="0"/>
              <a:t>  </a:t>
            </a:r>
            <a:r>
              <a:rPr lang="hr-HR" sz="8800" b="1" dirty="0" err="1" smtClean="0">
                <a:solidFill>
                  <a:srgbClr val="C00000"/>
                </a:solidFill>
              </a:rPr>
              <a:t>John</a:t>
            </a:r>
            <a:r>
              <a:rPr lang="hr-HR" sz="8800" b="1" dirty="0" smtClean="0">
                <a:solidFill>
                  <a:srgbClr val="C00000"/>
                </a:solidFill>
              </a:rPr>
              <a:t> </a:t>
            </a:r>
            <a:r>
              <a:rPr lang="hr-HR" sz="8800" b="1" dirty="0" smtClean="0"/>
              <a:t> Kennedy.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>
                <a:solidFill>
                  <a:srgbClr val="C00000"/>
                </a:solidFill>
              </a:rPr>
              <a:t>a) </a:t>
            </a:r>
            <a:r>
              <a:rPr lang="hr-HR" sz="8800" b="1" dirty="0" err="1" smtClean="0">
                <a:solidFill>
                  <a:srgbClr val="C00000"/>
                </a:solidFill>
              </a:rPr>
              <a:t>John</a:t>
            </a:r>
            <a:r>
              <a:rPr lang="hr-HR" sz="8800" b="1" dirty="0" smtClean="0">
                <a:solidFill>
                  <a:srgbClr val="C00000"/>
                </a:solidFill>
              </a:rPr>
              <a:t> </a:t>
            </a:r>
            <a:r>
              <a:rPr lang="hr-HR" sz="8800" dirty="0" smtClean="0"/>
              <a:t>                             d) </a:t>
            </a:r>
            <a:r>
              <a:rPr lang="hr-HR" sz="8800" dirty="0" err="1" smtClean="0"/>
              <a:t>Jerry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b) Jordan                           e) James</a:t>
            </a:r>
          </a:p>
          <a:p>
            <a:pPr lvl="0">
              <a:buNone/>
            </a:pPr>
            <a:r>
              <a:rPr lang="hr-HR" sz="8800" dirty="0" smtClean="0"/>
              <a:t>c)  </a:t>
            </a:r>
            <a:r>
              <a:rPr lang="hr-HR" sz="8800" dirty="0" err="1" smtClean="0"/>
              <a:t>Jason</a:t>
            </a:r>
            <a:endParaRPr lang="hr-HR" sz="8800" dirty="0" smtClean="0"/>
          </a:p>
          <a:p>
            <a:r>
              <a:rPr lang="hr-HR" dirty="0" smtClean="0"/>
              <a:t>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b="1" dirty="0" smtClean="0"/>
              <a:t> </a:t>
            </a:r>
            <a:r>
              <a:rPr lang="en-GB" b="1" dirty="0" smtClean="0"/>
              <a:t>2</a:t>
            </a:r>
            <a:r>
              <a:rPr lang="hr-HR" b="1" dirty="0" smtClean="0"/>
              <a:t>)</a:t>
            </a:r>
            <a:r>
              <a:rPr lang="en-GB" b="1" dirty="0" smtClean="0"/>
              <a:t> </a:t>
            </a:r>
            <a:r>
              <a:rPr lang="hr-HR" b="1" dirty="0" smtClean="0"/>
              <a:t> </a:t>
            </a:r>
            <a:r>
              <a:rPr lang="hr-HR" b="1" dirty="0" err="1" smtClean="0"/>
              <a:t>Fill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en-GB" b="1" dirty="0" smtClean="0"/>
              <a:t> the phrasal verbs</a:t>
            </a:r>
            <a:r>
              <a:rPr lang="hr-HR" b="1" dirty="0" smtClean="0"/>
              <a:t> (</a:t>
            </a:r>
            <a:r>
              <a:rPr lang="hr-HR" b="1" dirty="0" err="1" smtClean="0"/>
              <a:t>there</a:t>
            </a:r>
            <a:r>
              <a:rPr lang="hr-HR" b="1" dirty="0" smtClean="0"/>
              <a:t> are more </a:t>
            </a:r>
            <a:r>
              <a:rPr lang="hr-HR" b="1" dirty="0" err="1" smtClean="0"/>
              <a:t>verbs</a:t>
            </a:r>
            <a:r>
              <a:rPr lang="hr-HR" b="1" dirty="0" smtClean="0"/>
              <a:t> </a:t>
            </a:r>
            <a:r>
              <a:rPr lang="hr-HR" b="1" dirty="0" err="1" smtClean="0"/>
              <a:t>than</a:t>
            </a:r>
            <a:r>
              <a:rPr lang="hr-HR" b="1" dirty="0" smtClean="0"/>
              <a:t> </a:t>
            </a:r>
            <a:r>
              <a:rPr lang="hr-HR" b="1" dirty="0" err="1" smtClean="0"/>
              <a:t>you</a:t>
            </a:r>
            <a:r>
              <a:rPr lang="hr-HR" b="1" dirty="0" smtClean="0"/>
              <a:t> </a:t>
            </a:r>
            <a:r>
              <a:rPr lang="hr-HR" b="1" dirty="0" err="1" smtClean="0"/>
              <a:t>need</a:t>
            </a:r>
            <a:r>
              <a:rPr lang="hr-HR" b="1" dirty="0" smtClean="0"/>
              <a:t>)</a:t>
            </a:r>
            <a:r>
              <a:rPr lang="en-GB" b="1" dirty="0" smtClean="0"/>
              <a:t> </a:t>
            </a:r>
            <a:r>
              <a:rPr lang="hr-HR" b="1" dirty="0" smtClean="0"/>
              <a:t>: </a:t>
            </a:r>
          </a:p>
          <a:p>
            <a:pPr>
              <a:buNone/>
            </a:pPr>
            <a:r>
              <a:rPr lang="hr-HR" dirty="0" err="1" smtClean="0"/>
              <a:t>stay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,  </a:t>
            </a:r>
            <a:r>
              <a:rPr lang="hr-HR" dirty="0" err="1" smtClean="0"/>
              <a:t>stay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,  </a:t>
            </a:r>
            <a:r>
              <a:rPr lang="hr-HR" dirty="0" err="1" smtClean="0"/>
              <a:t>fill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,  </a:t>
            </a:r>
            <a:r>
              <a:rPr lang="hr-HR" dirty="0" err="1" smtClean="0"/>
              <a:t>fill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,  </a:t>
            </a:r>
            <a:r>
              <a:rPr lang="hr-HR" dirty="0" err="1" smtClean="0"/>
              <a:t>get</a:t>
            </a:r>
            <a:r>
              <a:rPr lang="hr-HR" dirty="0" smtClean="0"/>
              <a:t> on,  </a:t>
            </a:r>
            <a:r>
              <a:rPr lang="hr-HR" dirty="0" err="1" smtClean="0"/>
              <a:t>get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,  </a:t>
            </a:r>
            <a:r>
              <a:rPr lang="hr-HR" dirty="0" err="1" smtClean="0"/>
              <a:t>give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,  </a:t>
            </a:r>
            <a:r>
              <a:rPr lang="hr-HR" dirty="0" err="1" smtClean="0"/>
              <a:t>give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,  </a:t>
            </a:r>
            <a:r>
              <a:rPr lang="hr-HR" dirty="0" err="1" smtClean="0"/>
              <a:t>turn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,  </a:t>
            </a:r>
            <a:r>
              <a:rPr lang="hr-HR" dirty="0" err="1" smtClean="0"/>
              <a:t>turn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,  </a:t>
            </a: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,   </a:t>
            </a: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down</a:t>
            </a:r>
            <a:r>
              <a:rPr lang="hr-HR" dirty="0" smtClean="0"/>
              <a:t>,   put </a:t>
            </a:r>
            <a:r>
              <a:rPr lang="hr-HR" dirty="0" err="1" smtClean="0"/>
              <a:t>away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</a:t>
            </a:r>
            <a:r>
              <a:rPr lang="hr-HR" dirty="0" err="1" smtClean="0"/>
              <a:t>call</a:t>
            </a:r>
            <a:r>
              <a:rPr lang="hr-HR" dirty="0" smtClean="0"/>
              <a:t> </a:t>
            </a:r>
            <a:r>
              <a:rPr lang="hr-HR" dirty="0" err="1" smtClean="0"/>
              <a:t>off</a:t>
            </a:r>
            <a:r>
              <a:rPr lang="hr-HR" dirty="0" smtClean="0"/>
              <a:t>, </a:t>
            </a:r>
            <a:r>
              <a:rPr lang="hr-HR" dirty="0" err="1" smtClean="0"/>
              <a:t>call</a:t>
            </a:r>
            <a:r>
              <a:rPr lang="hr-HR" dirty="0" smtClean="0"/>
              <a:t> on.</a:t>
            </a:r>
          </a:p>
          <a:p>
            <a:pPr>
              <a:buNone/>
            </a:pPr>
            <a:endParaRPr lang="hr-HR" b="1" dirty="0" smtClean="0"/>
          </a:p>
          <a:p>
            <a:pPr lvl="0">
              <a:buNone/>
            </a:pPr>
            <a:r>
              <a:rPr lang="hr-HR" b="1" dirty="0" smtClean="0"/>
              <a:t>1.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b="1" dirty="0" smtClean="0"/>
              <a:t>  </a:t>
            </a:r>
            <a:r>
              <a:rPr lang="hr-HR" b="1" u="sng" dirty="0" smtClean="0">
                <a:solidFill>
                  <a:srgbClr val="C00000"/>
                </a:solidFill>
              </a:rPr>
              <a:t>g</a:t>
            </a:r>
            <a:r>
              <a:rPr lang="en-GB" b="1" u="sng" dirty="0" err="1" smtClean="0">
                <a:solidFill>
                  <a:srgbClr val="C00000"/>
                </a:solidFill>
              </a:rPr>
              <a:t>ive</a:t>
            </a:r>
            <a:r>
              <a:rPr lang="en-GB" b="1" u="sng" dirty="0" smtClean="0">
                <a:solidFill>
                  <a:srgbClr val="C00000"/>
                </a:solidFill>
              </a:rPr>
              <a:t> up </a:t>
            </a:r>
            <a:r>
              <a:rPr lang="en-GB" dirty="0" smtClean="0"/>
              <a:t>smoking.                      </a:t>
            </a:r>
            <a:endParaRPr lang="hr-HR" dirty="0" smtClean="0"/>
          </a:p>
          <a:p>
            <a:pPr lvl="0">
              <a:buNone/>
            </a:pPr>
            <a:r>
              <a:rPr lang="hr-HR" b="1" dirty="0" smtClean="0"/>
              <a:t>2.  </a:t>
            </a:r>
            <a:r>
              <a:rPr lang="hr-HR" dirty="0" smtClean="0"/>
              <a:t>I</a:t>
            </a:r>
            <a:r>
              <a:rPr lang="hr-HR" b="1" dirty="0" smtClean="0"/>
              <a:t> </a:t>
            </a:r>
            <a:r>
              <a:rPr lang="hr-HR" b="1" u="sng" dirty="0" err="1" smtClean="0">
                <a:solidFill>
                  <a:srgbClr val="C00000"/>
                </a:solidFill>
              </a:rPr>
              <a:t>get</a:t>
            </a:r>
            <a:r>
              <a:rPr lang="hr-HR" b="1" u="sng" dirty="0" smtClean="0">
                <a:solidFill>
                  <a:srgbClr val="C00000"/>
                </a:solidFill>
              </a:rPr>
              <a:t> on </a:t>
            </a:r>
            <a:r>
              <a:rPr lang="hr-HR" dirty="0" err="1" smtClean="0"/>
              <a:t>well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my </a:t>
            </a:r>
            <a:r>
              <a:rPr lang="hr-HR" dirty="0" err="1" smtClean="0"/>
              <a:t>neighbour</a:t>
            </a:r>
            <a:r>
              <a:rPr lang="hr-HR" dirty="0" smtClean="0"/>
              <a:t>`s </a:t>
            </a:r>
            <a:r>
              <a:rPr lang="hr-HR" dirty="0" err="1" smtClean="0"/>
              <a:t>son</a:t>
            </a:r>
            <a:r>
              <a:rPr lang="hr-HR" dirty="0" smtClean="0"/>
              <a:t>.</a:t>
            </a:r>
          </a:p>
          <a:p>
            <a:pPr lvl="0">
              <a:buNone/>
            </a:pPr>
            <a:r>
              <a:rPr lang="hr-HR" b="1" dirty="0" smtClean="0"/>
              <a:t>3.  </a:t>
            </a:r>
            <a:r>
              <a:rPr lang="hr-HR" dirty="0" err="1" smtClean="0"/>
              <a:t>Please</a:t>
            </a:r>
            <a:r>
              <a:rPr lang="hr-HR" b="1" dirty="0" smtClean="0"/>
              <a:t> </a:t>
            </a:r>
            <a:r>
              <a:rPr lang="hr-HR" b="1" u="sng" dirty="0" smtClean="0">
                <a:solidFill>
                  <a:srgbClr val="C00000"/>
                </a:solidFill>
              </a:rPr>
              <a:t>put </a:t>
            </a:r>
            <a:r>
              <a:rPr lang="hr-HR" b="1" u="sng" dirty="0" err="1" smtClean="0">
                <a:solidFill>
                  <a:srgbClr val="C00000"/>
                </a:solidFill>
              </a:rPr>
              <a:t>away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clothes</a:t>
            </a:r>
            <a:r>
              <a:rPr lang="hr-HR" dirty="0" smtClean="0"/>
              <a:t>.</a:t>
            </a:r>
          </a:p>
          <a:p>
            <a:pPr lvl="0">
              <a:buNone/>
            </a:pPr>
            <a:r>
              <a:rPr lang="hr-HR" b="1" dirty="0" smtClean="0"/>
              <a:t>4.  </a:t>
            </a:r>
            <a:r>
              <a:rPr lang="hr-HR" dirty="0" err="1" smtClean="0"/>
              <a:t>You</a:t>
            </a:r>
            <a:r>
              <a:rPr lang="hr-HR" dirty="0" smtClean="0"/>
              <a:t> must </a:t>
            </a:r>
            <a:r>
              <a:rPr lang="hr-HR" b="1" u="sng" dirty="0" err="1" smtClean="0">
                <a:solidFill>
                  <a:srgbClr val="C00000"/>
                </a:solidFill>
              </a:rPr>
              <a:t>write</a:t>
            </a:r>
            <a:r>
              <a:rPr lang="hr-HR" b="1" u="sng" dirty="0" smtClean="0">
                <a:solidFill>
                  <a:srgbClr val="C00000"/>
                </a:solidFill>
              </a:rPr>
              <a:t> </a:t>
            </a:r>
            <a:r>
              <a:rPr lang="hr-HR" b="1" u="sng" dirty="0" err="1" smtClean="0">
                <a:solidFill>
                  <a:srgbClr val="C00000"/>
                </a:solidFill>
              </a:rPr>
              <a:t>down</a:t>
            </a:r>
            <a:r>
              <a:rPr lang="hr-HR" b="1" u="sng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teacher</a:t>
            </a:r>
            <a:r>
              <a:rPr lang="hr-HR" dirty="0" smtClean="0"/>
              <a:t> </a:t>
            </a:r>
            <a:r>
              <a:rPr lang="hr-HR" dirty="0" err="1" smtClean="0"/>
              <a:t>says</a:t>
            </a:r>
            <a:r>
              <a:rPr lang="hr-HR" dirty="0" smtClean="0"/>
              <a:t>.</a:t>
            </a:r>
          </a:p>
          <a:p>
            <a:pPr lvl="0">
              <a:buNone/>
            </a:pPr>
            <a:r>
              <a:rPr lang="hr-HR" b="1" dirty="0" smtClean="0"/>
              <a:t>5.   </a:t>
            </a:r>
            <a:r>
              <a:rPr lang="hr-HR" b="1" u="sng" dirty="0" err="1" smtClean="0">
                <a:solidFill>
                  <a:srgbClr val="C00000"/>
                </a:solidFill>
              </a:rPr>
              <a:t>Turn</a:t>
            </a:r>
            <a:r>
              <a:rPr lang="hr-HR" b="1" u="sng" dirty="0" smtClean="0">
                <a:solidFill>
                  <a:srgbClr val="C00000"/>
                </a:solidFill>
              </a:rPr>
              <a:t> </a:t>
            </a:r>
            <a:r>
              <a:rPr lang="hr-HR" b="1" u="sng" dirty="0" err="1" smtClean="0">
                <a:solidFill>
                  <a:srgbClr val="C00000"/>
                </a:solidFill>
              </a:rPr>
              <a:t>up</a:t>
            </a:r>
            <a:r>
              <a:rPr lang="hr-HR" b="1" u="sng" dirty="0" smtClean="0">
                <a:solidFill>
                  <a:srgbClr val="C00000"/>
                </a:solidFill>
              </a:rPr>
              <a:t> </a:t>
            </a:r>
            <a:r>
              <a:rPr lang="hr-HR" dirty="0" smtClean="0"/>
              <a:t>TV. I </a:t>
            </a:r>
            <a:r>
              <a:rPr lang="hr-HR" dirty="0" err="1" smtClean="0"/>
              <a:t>can</a:t>
            </a:r>
            <a:r>
              <a:rPr lang="hr-HR" dirty="0" smtClean="0"/>
              <a:t>`t </a:t>
            </a:r>
            <a:r>
              <a:rPr lang="hr-HR" dirty="0" err="1" smtClean="0"/>
              <a:t>hear</a:t>
            </a:r>
            <a:r>
              <a:rPr lang="hr-HR" dirty="0" smtClean="0"/>
              <a:t> it.</a:t>
            </a:r>
          </a:p>
          <a:p>
            <a:pPr lvl="0">
              <a:buNone/>
            </a:pPr>
            <a:r>
              <a:rPr lang="hr-HR" b="1" dirty="0" smtClean="0"/>
              <a:t>6.   </a:t>
            </a:r>
            <a:r>
              <a:rPr lang="hr-HR" dirty="0" smtClean="0"/>
              <a:t>Don`t</a:t>
            </a:r>
            <a:r>
              <a:rPr lang="hr-HR" b="1" dirty="0" smtClean="0"/>
              <a:t> </a:t>
            </a:r>
            <a:r>
              <a:rPr lang="hr-HR" b="1" u="sng" dirty="0" err="1" smtClean="0">
                <a:solidFill>
                  <a:srgbClr val="C00000"/>
                </a:solidFill>
              </a:rPr>
              <a:t>stay</a:t>
            </a:r>
            <a:r>
              <a:rPr lang="hr-HR" b="1" u="sng" dirty="0" smtClean="0">
                <a:solidFill>
                  <a:srgbClr val="C00000"/>
                </a:solidFill>
              </a:rPr>
              <a:t> </a:t>
            </a:r>
            <a:r>
              <a:rPr lang="hr-HR" b="1" u="sng" dirty="0" err="1" smtClean="0">
                <a:solidFill>
                  <a:srgbClr val="C00000"/>
                </a:solidFill>
              </a:rPr>
              <a:t>up</a:t>
            </a:r>
            <a:r>
              <a:rPr lang="hr-HR" b="1" u="sng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/>
              <a:t>too</a:t>
            </a:r>
            <a:r>
              <a:rPr lang="hr-HR" dirty="0" smtClean="0"/>
              <a:t> late.</a:t>
            </a:r>
          </a:p>
          <a:p>
            <a:pPr lvl="0">
              <a:buNone/>
            </a:pPr>
            <a:r>
              <a:rPr lang="hr-HR" b="1" dirty="0" smtClean="0"/>
              <a:t>7.    </a:t>
            </a:r>
            <a:r>
              <a:rPr lang="en-GB" b="1" u="sng" dirty="0" smtClean="0">
                <a:solidFill>
                  <a:srgbClr val="C00000"/>
                </a:solidFill>
              </a:rPr>
              <a:t>Call on</a:t>
            </a:r>
            <a:r>
              <a:rPr lang="en-GB" u="sng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family and friends frequently.           </a:t>
            </a:r>
            <a:endParaRPr lang="hr-HR" dirty="0" smtClean="0"/>
          </a:p>
          <a:p>
            <a:pPr lvl="0">
              <a:buNone/>
            </a:pPr>
            <a:r>
              <a:rPr lang="hr-HR" b="1" dirty="0" smtClean="0"/>
              <a:t>8.</a:t>
            </a:r>
            <a:r>
              <a:rPr lang="hr-HR" dirty="0" smtClean="0"/>
              <a:t>   </a:t>
            </a:r>
            <a:r>
              <a:rPr lang="hr-HR" dirty="0" err="1" smtClean="0"/>
              <a:t>Please</a:t>
            </a:r>
            <a:r>
              <a:rPr lang="hr-HR" dirty="0" smtClean="0"/>
              <a:t> </a:t>
            </a:r>
            <a:r>
              <a:rPr lang="hr-HR" b="1" u="sng" dirty="0" err="1" smtClean="0">
                <a:solidFill>
                  <a:srgbClr val="C00000"/>
                </a:solidFill>
              </a:rPr>
              <a:t>fill</a:t>
            </a:r>
            <a:r>
              <a:rPr lang="hr-HR" b="1" u="sng" dirty="0" smtClean="0">
                <a:solidFill>
                  <a:srgbClr val="C00000"/>
                </a:solidFill>
              </a:rPr>
              <a:t> </a:t>
            </a:r>
            <a:r>
              <a:rPr lang="hr-HR" b="1" u="sng" dirty="0" err="1" smtClean="0">
                <a:solidFill>
                  <a:srgbClr val="C00000"/>
                </a:solidFill>
              </a:rPr>
              <a:t>in</a:t>
            </a:r>
            <a:r>
              <a:rPr lang="hr-HR" b="1" u="sng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aplication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r>
              <a:rPr lang="hr-HR" dirty="0" smtClean="0"/>
              <a:t> for me.</a:t>
            </a:r>
          </a:p>
          <a:p>
            <a:pPr lvl="0"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512351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kumimoji="0" lang="hr-HR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</a:t>
            </a: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hr-HR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English</a:t>
            </a: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hr-HR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Quiz</a:t>
            </a: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(Grade </a:t>
            </a:r>
            <a:r>
              <a:rPr lang="hr-HR" sz="11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                     -3-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/>
          </a:bodyPr>
          <a:lstStyle/>
          <a:p>
            <a:r>
              <a:rPr lang="hr-HR" sz="900" b="1" dirty="0" smtClean="0"/>
              <a:t>                                                                                                     </a:t>
            </a:r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(Grade 7)                      - 3 -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28662" y="571480"/>
            <a:ext cx="7772400" cy="578647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hr-HR" sz="2800" b="1" dirty="0" smtClean="0"/>
              <a:t>3)  </a:t>
            </a:r>
            <a:r>
              <a:rPr lang="hr-HR" sz="2800" b="1" dirty="0" err="1" smtClean="0"/>
              <a:t>Translate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sentences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from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previous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task</a:t>
            </a:r>
            <a:r>
              <a:rPr lang="hr-HR" sz="2800" b="1" dirty="0" smtClean="0"/>
              <a:t> : </a:t>
            </a:r>
            <a:endParaRPr lang="hr-HR" sz="2800" dirty="0" smtClean="0"/>
          </a:p>
          <a:p>
            <a:pPr lvl="0">
              <a:buNone/>
            </a:pPr>
            <a:r>
              <a:rPr lang="hr-HR" dirty="0" smtClean="0">
                <a:solidFill>
                  <a:srgbClr val="C00000"/>
                </a:solidFill>
              </a:rPr>
              <a:t>1</a:t>
            </a:r>
            <a:r>
              <a:rPr lang="hr-HR" b="1" dirty="0" smtClean="0">
                <a:solidFill>
                  <a:srgbClr val="C00000"/>
                </a:solidFill>
              </a:rPr>
              <a:t>.  Trebao /</a:t>
            </a:r>
            <a:r>
              <a:rPr lang="hr-HR" b="1" dirty="0" err="1" smtClean="0">
                <a:solidFill>
                  <a:srgbClr val="C00000"/>
                </a:solidFill>
              </a:rPr>
              <a:t>la</a:t>
            </a:r>
            <a:r>
              <a:rPr lang="hr-HR" b="1" dirty="0" smtClean="0">
                <a:solidFill>
                  <a:srgbClr val="C00000"/>
                </a:solidFill>
              </a:rPr>
              <a:t> bi prestati pušiti.</a:t>
            </a:r>
          </a:p>
          <a:p>
            <a:pPr lvl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2.  Dobro se slažem sa susjedovim sinom.</a:t>
            </a:r>
            <a:endParaRPr lang="hr-HR" sz="26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3.   Molim te pospremi svoju odjeću.</a:t>
            </a:r>
            <a:endParaRPr lang="hr-HR" sz="26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4.   Moraš zapisati sve što učiteljica kaže.</a:t>
            </a:r>
          </a:p>
          <a:p>
            <a:pPr lvl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5.   Pojačaj televiziju. Ne mogu ništa čuti.</a:t>
            </a:r>
          </a:p>
          <a:p>
            <a:pPr lvl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6.   Nemoj ostajati budan do kasno.</a:t>
            </a:r>
          </a:p>
          <a:p>
            <a:pPr lvl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7.   Često posjećuj rodbinu i prijatelje.</a:t>
            </a:r>
          </a:p>
          <a:p>
            <a:pPr lvl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8.  Molim te ispuni ovu prijavnicu umjesto mene.</a:t>
            </a:r>
          </a:p>
          <a:p>
            <a:pPr lvl="0">
              <a:buNone/>
            </a:pPr>
            <a:endParaRPr lang="hr-HR" sz="26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/>
          </a:bodyPr>
          <a:lstStyle/>
          <a:p>
            <a:r>
              <a:rPr lang="hr-HR" sz="900" b="1" dirty="0" smtClean="0"/>
              <a:t>                                                                                                           </a:t>
            </a:r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(Grade 7)                   </a:t>
            </a:r>
            <a:r>
              <a:rPr lang="hr-HR" sz="900" dirty="0" smtClean="0"/>
              <a:t/>
            </a:r>
            <a:br>
              <a:rPr lang="hr-HR" sz="900" dirty="0" smtClean="0"/>
            </a:b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hr-HR" b="1" dirty="0" smtClean="0"/>
              <a:t>4  Tom </a:t>
            </a:r>
            <a:r>
              <a:rPr lang="en-GB" b="1" dirty="0" smtClean="0"/>
              <a:t>Sawyer</a:t>
            </a:r>
            <a:r>
              <a:rPr lang="hr-HR" b="1" dirty="0" smtClean="0"/>
              <a:t> </a:t>
            </a:r>
            <a:r>
              <a:rPr lang="hr-HR" b="1" dirty="0" err="1" smtClean="0"/>
              <a:t>was</a:t>
            </a:r>
            <a:r>
              <a:rPr lang="hr-HR" b="1" dirty="0" smtClean="0"/>
              <a:t> </a:t>
            </a:r>
            <a:r>
              <a:rPr lang="hr-HR" b="1" dirty="0" err="1" smtClean="0"/>
              <a:t>written</a:t>
            </a:r>
            <a:r>
              <a:rPr lang="hr-HR" b="1" dirty="0" smtClean="0"/>
              <a:t> </a:t>
            </a:r>
            <a:r>
              <a:rPr lang="hr-HR" b="1" dirty="0" err="1" smtClean="0"/>
              <a:t>by</a:t>
            </a:r>
            <a:r>
              <a:rPr lang="en-GB" b="1" dirty="0" smtClean="0"/>
              <a:t>?</a:t>
            </a:r>
            <a:r>
              <a:rPr lang="hr-HR" b="1" dirty="0" smtClean="0"/>
              <a:t> 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a)   </a:t>
            </a:r>
            <a:r>
              <a:rPr lang="hr-HR" dirty="0" err="1" smtClean="0"/>
              <a:t>Mark</a:t>
            </a:r>
            <a:r>
              <a:rPr lang="hr-HR" dirty="0" smtClean="0"/>
              <a:t> Twain                             d) Charles Dickens</a:t>
            </a:r>
          </a:p>
          <a:p>
            <a:pPr lvl="0">
              <a:buNone/>
            </a:pPr>
            <a:r>
              <a:rPr lang="hr-HR" dirty="0" smtClean="0"/>
              <a:t>b)   </a:t>
            </a:r>
            <a:r>
              <a:rPr lang="hr-HR" dirty="0" err="1" smtClean="0"/>
              <a:t>Huckelberry</a:t>
            </a:r>
            <a:r>
              <a:rPr lang="hr-HR" dirty="0" smtClean="0"/>
              <a:t> </a:t>
            </a:r>
            <a:r>
              <a:rPr lang="hr-HR" dirty="0" err="1" smtClean="0"/>
              <a:t>Finn</a:t>
            </a:r>
            <a:r>
              <a:rPr lang="hr-HR" dirty="0" smtClean="0"/>
              <a:t>                   e)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William</a:t>
            </a:r>
            <a:r>
              <a:rPr lang="hr-HR" dirty="0" smtClean="0"/>
              <a:t> Shakespeare</a:t>
            </a:r>
          </a:p>
          <a:p>
            <a:pPr lvl="0">
              <a:buNone/>
            </a:pPr>
            <a:r>
              <a:rPr lang="hr-HR" dirty="0" smtClean="0"/>
              <a:t>c)    Herman </a:t>
            </a:r>
            <a:r>
              <a:rPr lang="hr-HR" dirty="0" err="1" smtClean="0"/>
              <a:t>Melville</a:t>
            </a:r>
            <a:endParaRPr lang="hr-HR" dirty="0" smtClean="0"/>
          </a:p>
          <a:p>
            <a:pPr lvl="0">
              <a:buNone/>
            </a:pPr>
            <a:endParaRPr lang="hr-HR" dirty="0" smtClean="0"/>
          </a:p>
          <a:p>
            <a:pPr lvl="0">
              <a:buNone/>
            </a:pPr>
            <a:r>
              <a:rPr lang="hr-HR" b="1" dirty="0" smtClean="0"/>
              <a:t>5 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symbol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USA is….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a)  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eagle</a:t>
            </a:r>
            <a:r>
              <a:rPr lang="hr-HR" dirty="0" smtClean="0"/>
              <a:t>                         e)  a </a:t>
            </a:r>
            <a:r>
              <a:rPr lang="hr-HR" dirty="0" err="1" smtClean="0"/>
              <a:t>kangaroo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b)   a lion                             f) a </a:t>
            </a:r>
            <a:r>
              <a:rPr lang="hr-HR" dirty="0" err="1" smtClean="0"/>
              <a:t>dolphin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c)   a </a:t>
            </a:r>
            <a:r>
              <a:rPr lang="hr-HR" dirty="0" err="1" smtClean="0"/>
              <a:t>bulldog</a:t>
            </a:r>
            <a:r>
              <a:rPr lang="hr-HR" dirty="0" smtClean="0"/>
              <a:t>  </a:t>
            </a:r>
          </a:p>
          <a:p>
            <a:pPr lvl="0">
              <a:buNone/>
            </a:pPr>
            <a:endParaRPr lang="hr-HR" dirty="0" smtClean="0"/>
          </a:p>
          <a:p>
            <a:pPr lvl="0">
              <a:buNone/>
            </a:pPr>
            <a:r>
              <a:rPr lang="hr-HR" b="1" dirty="0" smtClean="0"/>
              <a:t>6 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president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USA who </a:t>
            </a:r>
            <a:r>
              <a:rPr lang="hr-HR" b="1" dirty="0" err="1" smtClean="0"/>
              <a:t>wrote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“</a:t>
            </a:r>
            <a:r>
              <a:rPr lang="hr-HR" b="1" dirty="0" err="1" smtClean="0"/>
              <a:t>Declaration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Independence</a:t>
            </a:r>
            <a:r>
              <a:rPr lang="hr-HR" b="1" dirty="0" smtClean="0"/>
              <a:t>” </a:t>
            </a:r>
            <a:r>
              <a:rPr lang="hr-HR" b="1" dirty="0" err="1" smtClean="0"/>
              <a:t>was</a:t>
            </a:r>
            <a:r>
              <a:rPr lang="hr-HR" b="1" dirty="0" smtClean="0"/>
              <a:t> </a:t>
            </a:r>
            <a:r>
              <a:rPr lang="hr-HR" b="1" dirty="0" err="1" smtClean="0"/>
              <a:t>called</a:t>
            </a:r>
            <a:r>
              <a:rPr lang="hr-HR" b="1" dirty="0" smtClean="0"/>
              <a:t>:</a:t>
            </a:r>
          </a:p>
          <a:p>
            <a:pPr lvl="0">
              <a:buNone/>
            </a:pPr>
            <a:r>
              <a:rPr lang="hr-HR" b="1" dirty="0" smtClean="0"/>
              <a:t> </a:t>
            </a:r>
            <a:r>
              <a:rPr lang="hr-HR" dirty="0" smtClean="0"/>
              <a:t>a)    Tomas </a:t>
            </a:r>
            <a:r>
              <a:rPr lang="hr-HR" dirty="0" err="1" smtClean="0"/>
              <a:t>Jafferson</a:t>
            </a:r>
            <a:r>
              <a:rPr lang="hr-HR" b="1" dirty="0" smtClean="0">
                <a:solidFill>
                  <a:srgbClr val="C00000"/>
                </a:solidFill>
              </a:rPr>
              <a:t>                 </a:t>
            </a:r>
            <a:r>
              <a:rPr lang="hr-HR" dirty="0" smtClean="0"/>
              <a:t>c)  </a:t>
            </a:r>
            <a:r>
              <a:rPr lang="hr-HR" dirty="0" err="1" smtClean="0"/>
              <a:t>Thomas</a:t>
            </a:r>
            <a:r>
              <a:rPr lang="hr-HR" dirty="0" smtClean="0"/>
              <a:t> </a:t>
            </a:r>
            <a:r>
              <a:rPr lang="hr-HR" dirty="0" err="1" smtClean="0"/>
              <a:t>Jafferson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b)    Tomas Jefferson                 d) </a:t>
            </a:r>
            <a:r>
              <a:rPr lang="hr-HR" dirty="0" err="1" smtClean="0"/>
              <a:t>Thomas</a:t>
            </a:r>
            <a:r>
              <a:rPr lang="hr-HR" dirty="0" smtClean="0"/>
              <a:t> Jefferson</a:t>
            </a:r>
          </a:p>
          <a:p>
            <a:pPr lvl="0">
              <a:buNone/>
            </a:pPr>
            <a:r>
              <a:rPr lang="hr-HR" b="1" dirty="0" smtClean="0"/>
              <a:t>       </a:t>
            </a:r>
            <a:r>
              <a:rPr lang="hr-HR" dirty="0" smtClean="0"/>
              <a:t>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/>
          </a:bodyPr>
          <a:lstStyle/>
          <a:p>
            <a:r>
              <a:rPr lang="hr-HR" sz="900" b="1" dirty="0" smtClean="0"/>
              <a:t>                                                                                                           </a:t>
            </a:r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(Grade 7)                   </a:t>
            </a:r>
            <a:r>
              <a:rPr lang="hr-HR" sz="900" dirty="0" smtClean="0"/>
              <a:t/>
            </a:r>
            <a:br>
              <a:rPr lang="hr-HR" sz="900" dirty="0" smtClean="0"/>
            </a:b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hr-HR" b="1" dirty="0" smtClean="0"/>
              <a:t>4  Tom </a:t>
            </a:r>
            <a:r>
              <a:rPr lang="en-GB" b="1" dirty="0" smtClean="0"/>
              <a:t>Sawyer</a:t>
            </a:r>
            <a:r>
              <a:rPr lang="hr-HR" b="1" dirty="0" smtClean="0"/>
              <a:t> </a:t>
            </a:r>
            <a:r>
              <a:rPr lang="hr-HR" b="1" dirty="0" err="1" smtClean="0"/>
              <a:t>was</a:t>
            </a:r>
            <a:r>
              <a:rPr lang="hr-HR" b="1" dirty="0" smtClean="0"/>
              <a:t> </a:t>
            </a:r>
            <a:r>
              <a:rPr lang="hr-HR" b="1" dirty="0" err="1" smtClean="0"/>
              <a:t>written</a:t>
            </a:r>
            <a:r>
              <a:rPr lang="hr-HR" b="1" dirty="0" smtClean="0"/>
              <a:t> </a:t>
            </a:r>
            <a:r>
              <a:rPr lang="hr-HR" b="1" dirty="0" err="1" smtClean="0"/>
              <a:t>by</a:t>
            </a:r>
            <a:r>
              <a:rPr lang="en-GB" b="1" dirty="0" smtClean="0"/>
              <a:t>?</a:t>
            </a:r>
            <a:r>
              <a:rPr lang="hr-HR" b="1" dirty="0" smtClean="0"/>
              <a:t> 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a)   </a:t>
            </a:r>
            <a:r>
              <a:rPr lang="hr-HR" b="1" dirty="0" err="1" smtClean="0">
                <a:solidFill>
                  <a:srgbClr val="C00000"/>
                </a:solidFill>
              </a:rPr>
              <a:t>Mark</a:t>
            </a:r>
            <a:r>
              <a:rPr lang="hr-HR" b="1" dirty="0" smtClean="0">
                <a:solidFill>
                  <a:srgbClr val="C00000"/>
                </a:solidFill>
              </a:rPr>
              <a:t> Twain                             </a:t>
            </a:r>
            <a:r>
              <a:rPr lang="hr-HR" dirty="0" smtClean="0"/>
              <a:t>d) Charles Dickens</a:t>
            </a:r>
          </a:p>
          <a:p>
            <a:pPr lvl="0">
              <a:buNone/>
            </a:pPr>
            <a:r>
              <a:rPr lang="hr-HR" dirty="0" smtClean="0"/>
              <a:t>b)   </a:t>
            </a:r>
            <a:r>
              <a:rPr lang="hr-HR" dirty="0" err="1" smtClean="0"/>
              <a:t>Huckelberry</a:t>
            </a:r>
            <a:r>
              <a:rPr lang="hr-HR" dirty="0" smtClean="0"/>
              <a:t> </a:t>
            </a:r>
            <a:r>
              <a:rPr lang="hr-HR" dirty="0" err="1" smtClean="0"/>
              <a:t>Finn</a:t>
            </a:r>
            <a:r>
              <a:rPr lang="hr-HR" dirty="0" smtClean="0"/>
              <a:t>                   e)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William</a:t>
            </a:r>
            <a:r>
              <a:rPr lang="hr-HR" dirty="0" smtClean="0"/>
              <a:t> Shakespeare</a:t>
            </a:r>
          </a:p>
          <a:p>
            <a:pPr lvl="0">
              <a:buNone/>
            </a:pPr>
            <a:r>
              <a:rPr lang="hr-HR" dirty="0" smtClean="0"/>
              <a:t>c)    Herman </a:t>
            </a:r>
            <a:r>
              <a:rPr lang="hr-HR" dirty="0" err="1" smtClean="0"/>
              <a:t>Melville</a:t>
            </a:r>
            <a:endParaRPr lang="hr-HR" dirty="0" smtClean="0"/>
          </a:p>
          <a:p>
            <a:pPr lvl="0">
              <a:buNone/>
            </a:pPr>
            <a:endParaRPr lang="hr-HR" dirty="0" smtClean="0"/>
          </a:p>
          <a:p>
            <a:pPr lvl="0">
              <a:buNone/>
            </a:pPr>
            <a:r>
              <a:rPr lang="hr-HR" b="1" dirty="0" smtClean="0"/>
              <a:t>5 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symbol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USA is….</a:t>
            </a:r>
            <a:endParaRPr lang="hr-HR" dirty="0" smtClean="0"/>
          </a:p>
          <a:p>
            <a:pPr lvl="0">
              <a:buNone/>
            </a:pPr>
            <a:r>
              <a:rPr lang="hr-HR" b="1" dirty="0" smtClean="0">
                <a:solidFill>
                  <a:srgbClr val="C00000"/>
                </a:solidFill>
              </a:rPr>
              <a:t>a)   </a:t>
            </a:r>
            <a:r>
              <a:rPr lang="hr-HR" b="1" dirty="0" err="1" smtClean="0">
                <a:solidFill>
                  <a:srgbClr val="C00000"/>
                </a:solidFill>
              </a:rPr>
              <a:t>an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b="1" dirty="0" err="1" smtClean="0">
                <a:solidFill>
                  <a:srgbClr val="C00000"/>
                </a:solidFill>
              </a:rPr>
              <a:t>eagle</a:t>
            </a:r>
            <a:r>
              <a:rPr lang="hr-HR" b="1" dirty="0" smtClean="0">
                <a:solidFill>
                  <a:srgbClr val="C00000"/>
                </a:solidFill>
              </a:rPr>
              <a:t>                         </a:t>
            </a:r>
            <a:r>
              <a:rPr lang="hr-HR" dirty="0" smtClean="0"/>
              <a:t>e)  a </a:t>
            </a:r>
            <a:r>
              <a:rPr lang="hr-HR" dirty="0" err="1" smtClean="0"/>
              <a:t>kangaroo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b)   a lion                             f) a </a:t>
            </a:r>
            <a:r>
              <a:rPr lang="hr-HR" dirty="0" err="1" smtClean="0"/>
              <a:t>dolphin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c)   a </a:t>
            </a:r>
            <a:r>
              <a:rPr lang="hr-HR" dirty="0" err="1" smtClean="0"/>
              <a:t>bulldog</a:t>
            </a:r>
            <a:r>
              <a:rPr lang="hr-HR" dirty="0" smtClean="0"/>
              <a:t>  </a:t>
            </a:r>
          </a:p>
          <a:p>
            <a:pPr lvl="0">
              <a:buNone/>
            </a:pPr>
            <a:endParaRPr lang="hr-HR" dirty="0" smtClean="0"/>
          </a:p>
          <a:p>
            <a:pPr lvl="0">
              <a:buNone/>
            </a:pPr>
            <a:r>
              <a:rPr lang="hr-HR" b="1" dirty="0" smtClean="0"/>
              <a:t>6 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president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USA who </a:t>
            </a:r>
            <a:r>
              <a:rPr lang="hr-HR" b="1" dirty="0" err="1" smtClean="0"/>
              <a:t>wrote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“</a:t>
            </a:r>
            <a:r>
              <a:rPr lang="hr-HR" b="1" dirty="0" err="1" smtClean="0"/>
              <a:t>Declaration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Independence</a:t>
            </a:r>
            <a:r>
              <a:rPr lang="hr-HR" b="1" dirty="0" smtClean="0"/>
              <a:t>” </a:t>
            </a:r>
            <a:r>
              <a:rPr lang="hr-HR" b="1" dirty="0" err="1" smtClean="0"/>
              <a:t>was</a:t>
            </a:r>
            <a:r>
              <a:rPr lang="hr-HR" b="1" dirty="0" smtClean="0"/>
              <a:t> </a:t>
            </a:r>
            <a:r>
              <a:rPr lang="hr-HR" b="1" dirty="0" err="1" smtClean="0"/>
              <a:t>called</a:t>
            </a:r>
            <a:r>
              <a:rPr lang="hr-HR" b="1" dirty="0" smtClean="0"/>
              <a:t>:</a:t>
            </a:r>
          </a:p>
          <a:p>
            <a:pPr lvl="0">
              <a:buNone/>
            </a:pPr>
            <a:r>
              <a:rPr lang="hr-HR" b="1" dirty="0" smtClean="0"/>
              <a:t> </a:t>
            </a:r>
            <a:r>
              <a:rPr lang="hr-HR" dirty="0" smtClean="0"/>
              <a:t>a)    Tomas </a:t>
            </a:r>
            <a:r>
              <a:rPr lang="hr-HR" dirty="0" err="1" smtClean="0"/>
              <a:t>Jafferson</a:t>
            </a:r>
            <a:r>
              <a:rPr lang="hr-HR" b="1" dirty="0" smtClean="0">
                <a:solidFill>
                  <a:srgbClr val="C00000"/>
                </a:solidFill>
              </a:rPr>
              <a:t>                 </a:t>
            </a:r>
            <a:r>
              <a:rPr lang="hr-HR" dirty="0" smtClean="0"/>
              <a:t>c)  </a:t>
            </a:r>
            <a:r>
              <a:rPr lang="hr-HR" dirty="0" err="1" smtClean="0"/>
              <a:t>Thomas</a:t>
            </a:r>
            <a:r>
              <a:rPr lang="hr-HR" dirty="0" smtClean="0"/>
              <a:t> </a:t>
            </a:r>
            <a:r>
              <a:rPr lang="hr-HR" dirty="0" err="1" smtClean="0"/>
              <a:t>Jafferson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b)    Tomas Jefferson                </a:t>
            </a:r>
            <a:r>
              <a:rPr lang="hr-HR" b="1" dirty="0" smtClean="0">
                <a:solidFill>
                  <a:srgbClr val="C00000"/>
                </a:solidFill>
              </a:rPr>
              <a:t> d) </a:t>
            </a:r>
            <a:r>
              <a:rPr lang="hr-HR" b="1" dirty="0" err="1" smtClean="0">
                <a:solidFill>
                  <a:srgbClr val="C00000"/>
                </a:solidFill>
              </a:rPr>
              <a:t>Thomas</a:t>
            </a:r>
            <a:r>
              <a:rPr lang="hr-HR" b="1" dirty="0" smtClean="0">
                <a:solidFill>
                  <a:srgbClr val="C00000"/>
                </a:solidFill>
              </a:rPr>
              <a:t> Jefferson</a:t>
            </a:r>
          </a:p>
          <a:p>
            <a:pPr lvl="0">
              <a:buNone/>
            </a:pPr>
            <a:r>
              <a:rPr lang="hr-HR" b="1" dirty="0" smtClean="0"/>
              <a:t>       </a:t>
            </a:r>
            <a:r>
              <a:rPr lang="hr-HR" dirty="0" smtClean="0"/>
              <a:t>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                             </a:t>
            </a:r>
            <a:r>
              <a:rPr lang="hr-HR" sz="1000" b="1" dirty="0" err="1" smtClean="0"/>
              <a:t>An</a:t>
            </a:r>
            <a:r>
              <a:rPr lang="hr-HR" sz="1000" b="1" dirty="0" smtClean="0"/>
              <a:t> </a:t>
            </a:r>
            <a:r>
              <a:rPr lang="hr-HR" sz="1000" b="1" dirty="0" err="1" smtClean="0"/>
              <a:t>English</a:t>
            </a:r>
            <a:r>
              <a:rPr lang="hr-HR" sz="1000" b="1" dirty="0" smtClean="0"/>
              <a:t> </a:t>
            </a:r>
            <a:r>
              <a:rPr lang="hr-HR" sz="1000" b="1" dirty="0" err="1" smtClean="0"/>
              <a:t>Quiz</a:t>
            </a:r>
            <a:r>
              <a:rPr lang="hr-HR" sz="1000" b="1" dirty="0" smtClean="0"/>
              <a:t> (Grade 7) </a:t>
            </a:r>
            <a:endParaRPr lang="hr-HR" sz="1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28662" y="857232"/>
            <a:ext cx="7772400" cy="5162568"/>
          </a:xfrm>
        </p:spPr>
        <p:txBody>
          <a:bodyPr>
            <a:normAutofit fontScale="25000" lnSpcReduction="20000"/>
          </a:bodyPr>
          <a:lstStyle/>
          <a:p>
            <a:pPr marL="514350" lvl="0" indent="-514350">
              <a:buNone/>
            </a:pPr>
            <a:r>
              <a:rPr lang="hr-HR" sz="8800" b="1" dirty="0" smtClean="0"/>
              <a:t>7    </a:t>
            </a:r>
            <a:r>
              <a:rPr lang="hr-HR" sz="8800" b="1" dirty="0" err="1" smtClean="0"/>
              <a:t>What</a:t>
            </a:r>
            <a:r>
              <a:rPr lang="hr-HR" sz="8800" b="1" dirty="0" smtClean="0"/>
              <a:t> do </a:t>
            </a:r>
            <a:r>
              <a:rPr lang="hr-HR" sz="8800" b="1" dirty="0" err="1" smtClean="0"/>
              <a:t>you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say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after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someone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sneezes</a:t>
            </a:r>
            <a:r>
              <a:rPr lang="hr-HR" sz="8800" b="1" dirty="0" smtClean="0"/>
              <a:t>?</a:t>
            </a:r>
          </a:p>
          <a:p>
            <a:pPr marL="514350" lvl="0" indent="-514350">
              <a:buNone/>
            </a:pPr>
            <a:r>
              <a:rPr lang="hr-HR" sz="8800" b="1" dirty="0" smtClean="0"/>
              <a:t>____________________________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8      </a:t>
            </a:r>
            <a:r>
              <a:rPr lang="hr-HR" sz="8800" b="1" dirty="0" err="1" smtClean="0"/>
              <a:t>Thanksgiving</a:t>
            </a:r>
            <a:r>
              <a:rPr lang="hr-HR" sz="8800" b="1" dirty="0" smtClean="0"/>
              <a:t> is a popular </a:t>
            </a:r>
            <a:r>
              <a:rPr lang="hr-HR" sz="8800" b="1" dirty="0" err="1" smtClean="0"/>
              <a:t>autumn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tradition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which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began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1621  as a </a:t>
            </a:r>
            <a:r>
              <a:rPr lang="hr-HR" sz="8800" b="1" dirty="0" err="1" smtClean="0"/>
              <a:t>way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of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giving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thanks</a:t>
            </a:r>
            <a:r>
              <a:rPr lang="hr-HR" sz="8800" b="1" dirty="0" smtClean="0"/>
              <a:t> for:</a:t>
            </a:r>
            <a:r>
              <a:rPr lang="hr-HR" sz="8800" dirty="0" smtClean="0"/>
              <a:t> </a:t>
            </a:r>
          </a:p>
          <a:p>
            <a:pPr lvl="0">
              <a:buNone/>
            </a:pPr>
            <a:r>
              <a:rPr lang="hr-HR" sz="8800" dirty="0" smtClean="0"/>
              <a:t>    a)  </a:t>
            </a:r>
            <a:r>
              <a:rPr lang="hr-HR" sz="8800" dirty="0" err="1" smtClean="0"/>
              <a:t>good</a:t>
            </a:r>
            <a:r>
              <a:rPr lang="hr-HR" sz="8800" dirty="0" smtClean="0"/>
              <a:t> </a:t>
            </a:r>
            <a:r>
              <a:rPr lang="hr-HR" sz="8800" dirty="0" err="1" smtClean="0"/>
              <a:t>behaviour</a:t>
            </a:r>
            <a:r>
              <a:rPr lang="hr-HR" sz="8800" dirty="0" smtClean="0"/>
              <a:t>             d)  </a:t>
            </a:r>
            <a:r>
              <a:rPr lang="hr-HR" sz="8800" dirty="0" err="1" smtClean="0"/>
              <a:t>good</a:t>
            </a:r>
            <a:r>
              <a:rPr lang="hr-HR" sz="8800" dirty="0" smtClean="0"/>
              <a:t> </a:t>
            </a:r>
            <a:r>
              <a:rPr lang="hr-HR" sz="8800" dirty="0" err="1" smtClean="0"/>
              <a:t>turkey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>
                <a:solidFill>
                  <a:srgbClr val="C00000"/>
                </a:solidFill>
              </a:rPr>
              <a:t>    </a:t>
            </a:r>
            <a:r>
              <a:rPr lang="hr-HR" sz="8800" dirty="0" smtClean="0"/>
              <a:t>b)  </a:t>
            </a:r>
            <a:r>
              <a:rPr lang="hr-HR" sz="8800" dirty="0" err="1" smtClean="0"/>
              <a:t>good</a:t>
            </a:r>
            <a:r>
              <a:rPr lang="hr-HR" sz="8800" dirty="0" smtClean="0"/>
              <a:t> </a:t>
            </a:r>
            <a:r>
              <a:rPr lang="hr-HR" sz="8800" dirty="0" err="1" smtClean="0"/>
              <a:t>harvest</a:t>
            </a:r>
            <a:r>
              <a:rPr lang="hr-HR" sz="8800" dirty="0" smtClean="0"/>
              <a:t>                 e) </a:t>
            </a:r>
            <a:r>
              <a:rPr lang="hr-HR" sz="8800" dirty="0" err="1" smtClean="0"/>
              <a:t>good</a:t>
            </a:r>
            <a:r>
              <a:rPr lang="hr-HR" sz="8800" dirty="0" smtClean="0"/>
              <a:t> </a:t>
            </a:r>
            <a:r>
              <a:rPr lang="hr-HR" sz="8800" dirty="0" err="1" smtClean="0"/>
              <a:t>weather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    c)   </a:t>
            </a:r>
            <a:r>
              <a:rPr lang="hr-HR" sz="8800" dirty="0" err="1" smtClean="0"/>
              <a:t>good</a:t>
            </a:r>
            <a:r>
              <a:rPr lang="hr-HR" sz="8800" dirty="0" smtClean="0"/>
              <a:t> </a:t>
            </a:r>
            <a:r>
              <a:rPr lang="hr-HR" sz="8800" dirty="0" err="1" smtClean="0"/>
              <a:t>luck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9      Haka dance is a </a:t>
            </a:r>
            <a:r>
              <a:rPr lang="hr-HR" sz="8800" b="1" dirty="0" err="1" smtClean="0"/>
              <a:t>traditional</a:t>
            </a:r>
            <a:r>
              <a:rPr lang="hr-HR" sz="8800" b="1" dirty="0" smtClean="0"/>
              <a:t> dance </a:t>
            </a:r>
            <a:r>
              <a:rPr lang="hr-HR" sz="8800" b="1" dirty="0" err="1" smtClean="0"/>
              <a:t>performed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by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native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people</a:t>
            </a:r>
            <a:r>
              <a:rPr lang="hr-HR" sz="8800" b="1" dirty="0" smtClean="0"/>
              <a:t> who </a:t>
            </a:r>
            <a:r>
              <a:rPr lang="hr-HR" sz="8800" b="1" dirty="0" err="1" smtClean="0"/>
              <a:t>stick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their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tongues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out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order</a:t>
            </a:r>
            <a:r>
              <a:rPr lang="hr-HR" sz="8800" b="1" dirty="0" smtClean="0"/>
              <a:t> to </a:t>
            </a:r>
            <a:r>
              <a:rPr lang="hr-HR" sz="8800" b="1" dirty="0" err="1" smtClean="0"/>
              <a:t>scare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enemy</a:t>
            </a:r>
            <a:r>
              <a:rPr lang="hr-HR" sz="8800" b="1" dirty="0" smtClean="0"/>
              <a:t>. </a:t>
            </a:r>
            <a:r>
              <a:rPr lang="hr-HR" sz="8800" b="1" dirty="0" err="1" smtClean="0"/>
              <a:t>These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native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people</a:t>
            </a:r>
            <a:r>
              <a:rPr lang="hr-HR" sz="8800" b="1" dirty="0" smtClean="0"/>
              <a:t> are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       a)   </a:t>
            </a:r>
            <a:r>
              <a:rPr lang="hr-HR" sz="8800" dirty="0" err="1" smtClean="0"/>
              <a:t>The</a:t>
            </a:r>
            <a:r>
              <a:rPr lang="hr-HR" sz="8800" dirty="0" smtClean="0"/>
              <a:t> </a:t>
            </a:r>
            <a:r>
              <a:rPr lang="hr-HR" sz="8800" dirty="0" err="1" smtClean="0"/>
              <a:t>Aborigines</a:t>
            </a:r>
            <a:r>
              <a:rPr lang="hr-HR" sz="8800" dirty="0" smtClean="0"/>
              <a:t>                      d)  </a:t>
            </a:r>
            <a:r>
              <a:rPr lang="hr-HR" sz="8800" dirty="0" err="1" smtClean="0"/>
              <a:t>The</a:t>
            </a:r>
            <a:r>
              <a:rPr lang="hr-HR" sz="8800" dirty="0" smtClean="0"/>
              <a:t> </a:t>
            </a:r>
            <a:r>
              <a:rPr lang="hr-HR" sz="8800" dirty="0" err="1" smtClean="0"/>
              <a:t>Inuits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       b)    </a:t>
            </a:r>
            <a:r>
              <a:rPr lang="hr-HR" sz="8800" dirty="0" err="1" smtClean="0"/>
              <a:t>The</a:t>
            </a:r>
            <a:r>
              <a:rPr lang="hr-HR" sz="8800" dirty="0" smtClean="0"/>
              <a:t> </a:t>
            </a:r>
            <a:r>
              <a:rPr lang="hr-HR" sz="8800" dirty="0" err="1" smtClean="0"/>
              <a:t>Indiams</a:t>
            </a:r>
            <a:r>
              <a:rPr lang="hr-HR" sz="8800" dirty="0" smtClean="0"/>
              <a:t>                     </a:t>
            </a:r>
          </a:p>
          <a:p>
            <a:pPr lvl="0">
              <a:buNone/>
            </a:pPr>
            <a:r>
              <a:rPr lang="hr-HR" sz="8800" dirty="0" smtClean="0"/>
              <a:t>        c)   </a:t>
            </a:r>
            <a:r>
              <a:rPr lang="hr-HR" sz="8800" dirty="0" err="1" smtClean="0"/>
              <a:t>The</a:t>
            </a:r>
            <a:r>
              <a:rPr lang="hr-HR" sz="8800" dirty="0" smtClean="0"/>
              <a:t> Maori</a:t>
            </a:r>
          </a:p>
          <a:p>
            <a:pPr lvl="0">
              <a:buNone/>
            </a:pP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10  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British Prime </a:t>
            </a:r>
            <a:r>
              <a:rPr lang="hr-HR" sz="8800" b="1" dirty="0" err="1" smtClean="0"/>
              <a:t>Minister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lives</a:t>
            </a:r>
            <a:r>
              <a:rPr lang="hr-HR" sz="8800" b="1" dirty="0" smtClean="0"/>
              <a:t> at </a:t>
            </a:r>
            <a:r>
              <a:rPr lang="hr-HR" sz="8800" b="1" dirty="0" err="1" smtClean="0"/>
              <a:t>number</a:t>
            </a:r>
            <a:r>
              <a:rPr lang="hr-HR" sz="8800" b="1" dirty="0" smtClean="0"/>
              <a:t> __</a:t>
            </a:r>
            <a:r>
              <a:rPr lang="hr-HR" sz="8800" dirty="0" smtClean="0"/>
              <a:t>_</a:t>
            </a:r>
            <a:r>
              <a:rPr lang="hr-HR" sz="8800" b="1" dirty="0" smtClean="0"/>
              <a:t>______ </a:t>
            </a:r>
            <a:r>
              <a:rPr lang="hr-HR" sz="8800" b="1" dirty="0" err="1" smtClean="0"/>
              <a:t>Downing</a:t>
            </a:r>
            <a:r>
              <a:rPr lang="hr-HR" sz="8800" b="1" dirty="0" smtClean="0"/>
              <a:t> Street</a:t>
            </a:r>
            <a:r>
              <a:rPr lang="hr-HR" sz="8800" dirty="0" smtClean="0"/>
              <a:t> </a:t>
            </a:r>
          </a:p>
          <a:p>
            <a:pPr>
              <a:buNone/>
            </a:pPr>
            <a:r>
              <a:rPr lang="hr-HR" sz="8800" dirty="0" smtClean="0"/>
              <a:t>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                             </a:t>
            </a:r>
            <a:r>
              <a:rPr lang="hr-HR" sz="1000" b="1" dirty="0" err="1" smtClean="0"/>
              <a:t>An</a:t>
            </a:r>
            <a:r>
              <a:rPr lang="hr-HR" sz="1000" b="1" dirty="0" smtClean="0"/>
              <a:t> </a:t>
            </a:r>
            <a:r>
              <a:rPr lang="hr-HR" sz="1000" b="1" dirty="0" err="1" smtClean="0"/>
              <a:t>English</a:t>
            </a:r>
            <a:r>
              <a:rPr lang="hr-HR" sz="1000" b="1" dirty="0" smtClean="0"/>
              <a:t> </a:t>
            </a:r>
            <a:r>
              <a:rPr lang="hr-HR" sz="1000" b="1" dirty="0" err="1" smtClean="0"/>
              <a:t>Quiz</a:t>
            </a:r>
            <a:r>
              <a:rPr lang="hr-HR" sz="1000" b="1" dirty="0" smtClean="0"/>
              <a:t> (Grade 7) </a:t>
            </a:r>
            <a:endParaRPr lang="hr-HR" sz="1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28662" y="857232"/>
            <a:ext cx="7772400" cy="5162568"/>
          </a:xfrm>
        </p:spPr>
        <p:txBody>
          <a:bodyPr>
            <a:normAutofit fontScale="25000" lnSpcReduction="20000"/>
          </a:bodyPr>
          <a:lstStyle/>
          <a:p>
            <a:pPr marL="514350" lvl="0" indent="-514350">
              <a:buNone/>
            </a:pPr>
            <a:r>
              <a:rPr lang="hr-HR" sz="8800" b="1" dirty="0" smtClean="0"/>
              <a:t>7    </a:t>
            </a:r>
            <a:r>
              <a:rPr lang="hr-HR" sz="8800" b="1" dirty="0" err="1" smtClean="0"/>
              <a:t>What</a:t>
            </a:r>
            <a:r>
              <a:rPr lang="hr-HR" sz="8800" b="1" dirty="0" smtClean="0"/>
              <a:t> do </a:t>
            </a:r>
            <a:r>
              <a:rPr lang="hr-HR" sz="8800" b="1" dirty="0" err="1" smtClean="0"/>
              <a:t>you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say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after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someone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sneezes</a:t>
            </a:r>
            <a:r>
              <a:rPr lang="hr-HR" sz="8800" b="1" dirty="0" smtClean="0"/>
              <a:t>?</a:t>
            </a:r>
          </a:p>
          <a:p>
            <a:pPr marL="514350" lvl="0" indent="-514350">
              <a:buNone/>
            </a:pPr>
            <a:r>
              <a:rPr lang="hr-HR" sz="8800" b="1" dirty="0" smtClean="0"/>
              <a:t>___________________</a:t>
            </a:r>
            <a:r>
              <a:rPr lang="hr-HR" sz="8800" b="1" dirty="0" err="1" smtClean="0">
                <a:solidFill>
                  <a:srgbClr val="C00000"/>
                </a:solidFill>
              </a:rPr>
              <a:t>Bless</a:t>
            </a:r>
            <a:r>
              <a:rPr lang="hr-HR" sz="8800" b="1" dirty="0" smtClean="0">
                <a:solidFill>
                  <a:srgbClr val="C00000"/>
                </a:solidFill>
              </a:rPr>
              <a:t> </a:t>
            </a:r>
            <a:r>
              <a:rPr lang="hr-HR" sz="8800" b="1" dirty="0" err="1" smtClean="0">
                <a:solidFill>
                  <a:srgbClr val="C00000"/>
                </a:solidFill>
              </a:rPr>
              <a:t>you</a:t>
            </a:r>
            <a:r>
              <a:rPr lang="hr-HR" sz="8800" b="1" dirty="0" smtClean="0">
                <a:solidFill>
                  <a:srgbClr val="C00000"/>
                </a:solidFill>
              </a:rPr>
              <a:t>!</a:t>
            </a:r>
            <a:r>
              <a:rPr lang="hr-HR" sz="8800" b="1" dirty="0" smtClean="0"/>
              <a:t>__________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8      </a:t>
            </a:r>
            <a:r>
              <a:rPr lang="hr-HR" sz="8800" b="1" dirty="0" err="1" smtClean="0"/>
              <a:t>Thanksgiving</a:t>
            </a:r>
            <a:r>
              <a:rPr lang="hr-HR" sz="8800" b="1" dirty="0" smtClean="0"/>
              <a:t> is a popular </a:t>
            </a:r>
            <a:r>
              <a:rPr lang="hr-HR" sz="8800" b="1" dirty="0" err="1" smtClean="0"/>
              <a:t>autumn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tradition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which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began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1621  as a </a:t>
            </a:r>
            <a:r>
              <a:rPr lang="hr-HR" sz="8800" b="1" dirty="0" err="1" smtClean="0"/>
              <a:t>way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of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giving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thanks</a:t>
            </a:r>
            <a:r>
              <a:rPr lang="hr-HR" sz="8800" b="1" dirty="0" smtClean="0"/>
              <a:t> for:</a:t>
            </a:r>
            <a:r>
              <a:rPr lang="hr-HR" sz="8800" dirty="0" smtClean="0"/>
              <a:t> </a:t>
            </a:r>
          </a:p>
          <a:p>
            <a:pPr lvl="0">
              <a:buNone/>
            </a:pPr>
            <a:r>
              <a:rPr lang="hr-HR" sz="8800" dirty="0" smtClean="0"/>
              <a:t>    a)  </a:t>
            </a:r>
            <a:r>
              <a:rPr lang="hr-HR" sz="8800" dirty="0" err="1" smtClean="0"/>
              <a:t>good</a:t>
            </a:r>
            <a:r>
              <a:rPr lang="hr-HR" sz="8800" dirty="0" smtClean="0"/>
              <a:t> </a:t>
            </a:r>
            <a:r>
              <a:rPr lang="hr-HR" sz="8800" dirty="0" err="1" smtClean="0"/>
              <a:t>behaviour</a:t>
            </a:r>
            <a:r>
              <a:rPr lang="hr-HR" sz="8800" dirty="0" smtClean="0"/>
              <a:t>             d)  </a:t>
            </a:r>
            <a:r>
              <a:rPr lang="hr-HR" sz="8800" dirty="0" err="1" smtClean="0"/>
              <a:t>good</a:t>
            </a:r>
            <a:r>
              <a:rPr lang="hr-HR" sz="8800" dirty="0" smtClean="0"/>
              <a:t> </a:t>
            </a:r>
            <a:r>
              <a:rPr lang="hr-HR" sz="8800" dirty="0" err="1" smtClean="0"/>
              <a:t>turkey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>
                <a:solidFill>
                  <a:srgbClr val="C00000"/>
                </a:solidFill>
              </a:rPr>
              <a:t>    b)  </a:t>
            </a:r>
            <a:r>
              <a:rPr lang="hr-HR" sz="8800" b="1" dirty="0" err="1" smtClean="0">
                <a:solidFill>
                  <a:srgbClr val="C00000"/>
                </a:solidFill>
              </a:rPr>
              <a:t>good</a:t>
            </a:r>
            <a:r>
              <a:rPr lang="hr-HR" sz="8800" b="1" dirty="0" smtClean="0">
                <a:solidFill>
                  <a:srgbClr val="C00000"/>
                </a:solidFill>
              </a:rPr>
              <a:t> </a:t>
            </a:r>
            <a:r>
              <a:rPr lang="hr-HR" sz="8800" b="1" dirty="0" err="1" smtClean="0">
                <a:solidFill>
                  <a:srgbClr val="C00000"/>
                </a:solidFill>
              </a:rPr>
              <a:t>harvest</a:t>
            </a:r>
            <a:r>
              <a:rPr lang="hr-HR" sz="8800" b="1" dirty="0" smtClean="0">
                <a:solidFill>
                  <a:srgbClr val="C00000"/>
                </a:solidFill>
              </a:rPr>
              <a:t>                 </a:t>
            </a:r>
            <a:r>
              <a:rPr lang="hr-HR" sz="8800" dirty="0" smtClean="0"/>
              <a:t>e) </a:t>
            </a:r>
            <a:r>
              <a:rPr lang="hr-HR" sz="8800" dirty="0" err="1" smtClean="0"/>
              <a:t>good</a:t>
            </a:r>
            <a:r>
              <a:rPr lang="hr-HR" sz="8800" dirty="0" smtClean="0"/>
              <a:t> </a:t>
            </a:r>
            <a:r>
              <a:rPr lang="hr-HR" sz="8800" dirty="0" err="1" smtClean="0"/>
              <a:t>weather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    c)   </a:t>
            </a:r>
            <a:r>
              <a:rPr lang="hr-HR" sz="8800" dirty="0" err="1" smtClean="0"/>
              <a:t>good</a:t>
            </a:r>
            <a:r>
              <a:rPr lang="hr-HR" sz="8800" dirty="0" smtClean="0"/>
              <a:t> </a:t>
            </a:r>
            <a:r>
              <a:rPr lang="hr-HR" sz="8800" dirty="0" err="1" smtClean="0"/>
              <a:t>luck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9      Haka dance is a </a:t>
            </a:r>
            <a:r>
              <a:rPr lang="hr-HR" sz="8800" b="1" dirty="0" err="1" smtClean="0"/>
              <a:t>traditional</a:t>
            </a:r>
            <a:r>
              <a:rPr lang="hr-HR" sz="8800" b="1" dirty="0" smtClean="0"/>
              <a:t> dance </a:t>
            </a:r>
            <a:r>
              <a:rPr lang="hr-HR" sz="8800" b="1" dirty="0" err="1" smtClean="0"/>
              <a:t>performed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by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native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people</a:t>
            </a:r>
            <a:r>
              <a:rPr lang="hr-HR" sz="8800" b="1" dirty="0" smtClean="0"/>
              <a:t> who </a:t>
            </a:r>
            <a:r>
              <a:rPr lang="hr-HR" sz="8800" b="1" dirty="0" err="1" smtClean="0"/>
              <a:t>stick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their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tongues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out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order</a:t>
            </a:r>
            <a:r>
              <a:rPr lang="hr-HR" sz="8800" b="1" dirty="0" smtClean="0"/>
              <a:t> to </a:t>
            </a:r>
            <a:r>
              <a:rPr lang="hr-HR" sz="8800" b="1" dirty="0" err="1" smtClean="0"/>
              <a:t>scare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enemy</a:t>
            </a:r>
            <a:r>
              <a:rPr lang="hr-HR" sz="8800" b="1" dirty="0" smtClean="0"/>
              <a:t>. </a:t>
            </a:r>
            <a:r>
              <a:rPr lang="hr-HR" sz="8800" b="1" dirty="0" err="1" smtClean="0"/>
              <a:t>These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native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people</a:t>
            </a:r>
            <a:r>
              <a:rPr lang="hr-HR" sz="8800" b="1" dirty="0" smtClean="0"/>
              <a:t> are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       a)   </a:t>
            </a:r>
            <a:r>
              <a:rPr lang="hr-HR" sz="8800" dirty="0" err="1" smtClean="0"/>
              <a:t>The</a:t>
            </a:r>
            <a:r>
              <a:rPr lang="hr-HR" sz="8800" dirty="0" smtClean="0"/>
              <a:t> </a:t>
            </a:r>
            <a:r>
              <a:rPr lang="hr-HR" sz="8800" dirty="0" err="1" smtClean="0"/>
              <a:t>Aborigines</a:t>
            </a:r>
            <a:r>
              <a:rPr lang="hr-HR" sz="8800" dirty="0" smtClean="0"/>
              <a:t>                      d)  </a:t>
            </a:r>
            <a:r>
              <a:rPr lang="hr-HR" sz="8800" dirty="0" err="1" smtClean="0"/>
              <a:t>The</a:t>
            </a:r>
            <a:r>
              <a:rPr lang="hr-HR" sz="8800" dirty="0" smtClean="0"/>
              <a:t> </a:t>
            </a:r>
            <a:r>
              <a:rPr lang="hr-HR" sz="8800" dirty="0" err="1" smtClean="0"/>
              <a:t>Inuits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       b)    </a:t>
            </a:r>
            <a:r>
              <a:rPr lang="hr-HR" sz="8800" dirty="0" err="1" smtClean="0"/>
              <a:t>The</a:t>
            </a:r>
            <a:r>
              <a:rPr lang="hr-HR" sz="8800" dirty="0" smtClean="0"/>
              <a:t> </a:t>
            </a:r>
            <a:r>
              <a:rPr lang="hr-HR" sz="8800" dirty="0" err="1" smtClean="0"/>
              <a:t>Indiams</a:t>
            </a:r>
            <a:r>
              <a:rPr lang="hr-HR" sz="8800" dirty="0" smtClean="0"/>
              <a:t>                     </a:t>
            </a:r>
          </a:p>
          <a:p>
            <a:pPr lvl="0">
              <a:buNone/>
            </a:pPr>
            <a:r>
              <a:rPr lang="hr-HR" sz="8800" b="1" dirty="0" smtClean="0">
                <a:solidFill>
                  <a:srgbClr val="C00000"/>
                </a:solidFill>
              </a:rPr>
              <a:t>        c)   </a:t>
            </a:r>
            <a:r>
              <a:rPr lang="hr-HR" sz="8800" b="1" dirty="0" err="1" smtClean="0">
                <a:solidFill>
                  <a:srgbClr val="C00000"/>
                </a:solidFill>
              </a:rPr>
              <a:t>The</a:t>
            </a:r>
            <a:r>
              <a:rPr lang="hr-HR" sz="8800" b="1" dirty="0" smtClean="0">
                <a:solidFill>
                  <a:srgbClr val="C00000"/>
                </a:solidFill>
              </a:rPr>
              <a:t> Maori</a:t>
            </a:r>
            <a:endParaRPr lang="hr-HR" sz="8800" dirty="0" smtClean="0"/>
          </a:p>
          <a:p>
            <a:pPr lvl="0">
              <a:buNone/>
            </a:pP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10  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British Prime </a:t>
            </a:r>
            <a:r>
              <a:rPr lang="hr-HR" sz="8800" b="1" dirty="0" err="1" smtClean="0"/>
              <a:t>Minister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lives</a:t>
            </a:r>
            <a:r>
              <a:rPr lang="hr-HR" sz="8800" b="1" dirty="0" smtClean="0"/>
              <a:t> at </a:t>
            </a:r>
            <a:r>
              <a:rPr lang="hr-HR" sz="8800" b="1" dirty="0" err="1" smtClean="0"/>
              <a:t>number</a:t>
            </a:r>
            <a:r>
              <a:rPr lang="hr-HR" sz="8800" b="1" dirty="0" smtClean="0"/>
              <a:t> __</a:t>
            </a:r>
            <a:r>
              <a:rPr lang="hr-HR" sz="8800" dirty="0" smtClean="0"/>
              <a:t>_</a:t>
            </a:r>
            <a:r>
              <a:rPr lang="hr-HR" sz="8800" b="1" dirty="0" smtClean="0">
                <a:solidFill>
                  <a:srgbClr val="C00000"/>
                </a:solidFill>
              </a:rPr>
              <a:t>10</a:t>
            </a:r>
            <a:r>
              <a:rPr lang="hr-HR" sz="8800" b="1" dirty="0" smtClean="0"/>
              <a:t>______ </a:t>
            </a:r>
            <a:r>
              <a:rPr lang="hr-HR" sz="8800" b="1" dirty="0" err="1" smtClean="0"/>
              <a:t>Downing</a:t>
            </a:r>
            <a:r>
              <a:rPr lang="hr-HR" sz="8800" b="1" dirty="0" smtClean="0"/>
              <a:t> Street</a:t>
            </a:r>
            <a:r>
              <a:rPr lang="hr-HR" sz="8800" dirty="0" smtClean="0"/>
              <a:t> </a:t>
            </a:r>
          </a:p>
          <a:p>
            <a:pPr>
              <a:buNone/>
            </a:pPr>
            <a:r>
              <a:rPr lang="hr-HR" sz="8800" dirty="0" smtClean="0"/>
              <a:t>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r-HR" sz="2800" b="1" dirty="0" smtClean="0"/>
              <a:t>II  GRAMMAR </a:t>
            </a:r>
            <a:endParaRPr lang="hr-HR" sz="2800" dirty="0" smtClean="0"/>
          </a:p>
          <a:p>
            <a:pPr lvl="0">
              <a:buNone/>
            </a:pPr>
            <a:r>
              <a:rPr lang="hr-HR" sz="2800" b="1" dirty="0" smtClean="0"/>
              <a:t>a) </a:t>
            </a:r>
            <a:r>
              <a:rPr lang="hr-HR" sz="2800" b="1" dirty="0" err="1" smtClean="0"/>
              <a:t>Choose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best </a:t>
            </a:r>
            <a:r>
              <a:rPr lang="hr-HR" sz="2800" b="1" dirty="0" err="1" smtClean="0"/>
              <a:t>way</a:t>
            </a:r>
            <a:r>
              <a:rPr lang="hr-HR" sz="2800" b="1" dirty="0" smtClean="0"/>
              <a:t> to </a:t>
            </a:r>
            <a:r>
              <a:rPr lang="hr-HR" sz="2800" b="1" dirty="0" err="1" smtClean="0"/>
              <a:t>complete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sentences</a:t>
            </a:r>
            <a:r>
              <a:rPr lang="hr-HR" sz="2800" b="1" dirty="0" smtClean="0"/>
              <a:t>:</a:t>
            </a:r>
            <a:endParaRPr lang="hr-HR" sz="2800" dirty="0" smtClean="0"/>
          </a:p>
          <a:p>
            <a:pPr lvl="1">
              <a:buNone/>
            </a:pPr>
            <a:r>
              <a:rPr lang="hr-HR" dirty="0" smtClean="0"/>
              <a:t>1. A: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ever</a:t>
            </a:r>
            <a:r>
              <a:rPr lang="hr-HR" dirty="0" smtClean="0"/>
              <a:t>_</a:t>
            </a:r>
            <a:r>
              <a:rPr lang="hr-HR" b="1" dirty="0" smtClean="0"/>
              <a:t>______</a:t>
            </a:r>
            <a:r>
              <a:rPr lang="hr-HR" dirty="0" smtClean="0"/>
              <a:t>_(BEEN, WENT, GO)to a </a:t>
            </a:r>
            <a:r>
              <a:rPr lang="hr-HR" dirty="0" err="1" smtClean="0"/>
              <a:t>fancy</a:t>
            </a:r>
            <a:r>
              <a:rPr lang="hr-HR" dirty="0" smtClean="0"/>
              <a:t> </a:t>
            </a:r>
            <a:r>
              <a:rPr lang="hr-HR" dirty="0" err="1" smtClean="0"/>
              <a:t>dress</a:t>
            </a:r>
            <a:r>
              <a:rPr lang="hr-HR" dirty="0" smtClean="0"/>
              <a:t> </a:t>
            </a:r>
            <a:r>
              <a:rPr lang="hr-HR" dirty="0" err="1" smtClean="0"/>
              <a:t>party</a:t>
            </a:r>
            <a:r>
              <a:rPr lang="hr-HR" dirty="0" smtClean="0"/>
              <a:t>?</a:t>
            </a:r>
          </a:p>
          <a:p>
            <a:pPr lvl="1">
              <a:buNone/>
            </a:pPr>
            <a:r>
              <a:rPr lang="hr-HR" dirty="0" smtClean="0"/>
              <a:t>    B:  No, I </a:t>
            </a:r>
            <a:r>
              <a:rPr lang="hr-HR" dirty="0" err="1" smtClean="0"/>
              <a:t>hate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.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dirty="0" smtClean="0"/>
              <a:t>2. </a:t>
            </a:r>
            <a:r>
              <a:rPr lang="hr-HR" dirty="0" err="1" smtClean="0"/>
              <a:t>Nick</a:t>
            </a:r>
            <a:r>
              <a:rPr lang="hr-HR" dirty="0" smtClean="0"/>
              <a:t>  _________ (</a:t>
            </a:r>
            <a:r>
              <a:rPr lang="hr-HR" cap="all" dirty="0" err="1" smtClean="0"/>
              <a:t>has</a:t>
            </a:r>
            <a:r>
              <a:rPr lang="hr-HR" cap="all" dirty="0" smtClean="0"/>
              <a:t> </a:t>
            </a:r>
            <a:r>
              <a:rPr lang="hr-HR" cap="all" dirty="0" err="1" smtClean="0"/>
              <a:t>never</a:t>
            </a:r>
            <a:r>
              <a:rPr lang="hr-HR" cap="all" dirty="0" smtClean="0"/>
              <a:t>, </a:t>
            </a:r>
            <a:r>
              <a:rPr lang="hr-HR" cap="all" dirty="0" err="1" smtClean="0"/>
              <a:t>hasn</a:t>
            </a:r>
            <a:r>
              <a:rPr lang="hr-HR" cap="all" dirty="0" smtClean="0"/>
              <a:t>`t </a:t>
            </a:r>
            <a:r>
              <a:rPr lang="hr-HR" cap="all" dirty="0" err="1" smtClean="0"/>
              <a:t>ever</a:t>
            </a:r>
            <a:r>
              <a:rPr lang="hr-HR" cap="all" dirty="0" smtClean="0"/>
              <a:t>, </a:t>
            </a:r>
            <a:r>
              <a:rPr lang="hr-HR" cap="all" dirty="0" err="1" smtClean="0"/>
              <a:t>never</a:t>
            </a:r>
            <a:r>
              <a:rPr lang="hr-HR" cap="all" dirty="0" smtClean="0"/>
              <a:t> </a:t>
            </a:r>
            <a:r>
              <a:rPr lang="hr-HR" cap="all" dirty="0" err="1" smtClean="0"/>
              <a:t>has</a:t>
            </a:r>
            <a:r>
              <a:rPr lang="hr-HR" dirty="0" smtClean="0"/>
              <a:t>) </a:t>
            </a:r>
            <a:r>
              <a:rPr lang="hr-HR" dirty="0" err="1" smtClean="0"/>
              <a:t>flown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plane.  He`s </a:t>
            </a:r>
            <a:r>
              <a:rPr lang="hr-HR" dirty="0" err="1" smtClean="0"/>
              <a:t>terified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flying</a:t>
            </a:r>
            <a:r>
              <a:rPr lang="hr-HR" dirty="0" smtClean="0"/>
              <a:t>.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dirty="0" smtClean="0"/>
              <a:t>3. </a:t>
            </a:r>
            <a:r>
              <a:rPr lang="hr-HR" dirty="0" err="1" smtClean="0"/>
              <a:t>Sorry</a:t>
            </a:r>
            <a:r>
              <a:rPr lang="hr-HR" dirty="0" smtClean="0"/>
              <a:t>. Helen`s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here</a:t>
            </a:r>
            <a:r>
              <a:rPr lang="hr-HR" dirty="0" smtClean="0"/>
              <a:t>. </a:t>
            </a:r>
            <a:r>
              <a:rPr lang="hr-HR" dirty="0" err="1" smtClean="0"/>
              <a:t>She</a:t>
            </a:r>
            <a:r>
              <a:rPr lang="hr-HR" dirty="0" smtClean="0"/>
              <a:t> </a:t>
            </a:r>
            <a:r>
              <a:rPr lang="hr-HR" cap="all" dirty="0" smtClean="0"/>
              <a:t>_</a:t>
            </a:r>
            <a:r>
              <a:rPr lang="hr-HR" b="1" cap="all" dirty="0" smtClean="0"/>
              <a:t>______</a:t>
            </a:r>
            <a:r>
              <a:rPr lang="hr-HR" dirty="0" smtClean="0"/>
              <a:t>_  (</a:t>
            </a:r>
            <a:r>
              <a:rPr lang="hr-HR" cap="all" dirty="0" err="1" smtClean="0"/>
              <a:t>goes</a:t>
            </a:r>
            <a:r>
              <a:rPr lang="hr-HR" cap="all" dirty="0" smtClean="0"/>
              <a:t>, `s gone, `s </a:t>
            </a:r>
            <a:r>
              <a:rPr lang="hr-HR" cap="all" dirty="0" err="1" smtClean="0"/>
              <a:t>been</a:t>
            </a:r>
            <a:r>
              <a:rPr lang="hr-HR" dirty="0" smtClean="0"/>
              <a:t>) to </a:t>
            </a:r>
            <a:r>
              <a:rPr lang="hr-HR" dirty="0" err="1" smtClean="0"/>
              <a:t>the</a:t>
            </a:r>
            <a:r>
              <a:rPr lang="hr-HR" dirty="0" smtClean="0"/>
              <a:t> post office.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dirty="0" smtClean="0"/>
              <a:t>4. He` _</a:t>
            </a:r>
            <a:r>
              <a:rPr lang="hr-HR" b="1" dirty="0" smtClean="0"/>
              <a:t>______</a:t>
            </a:r>
            <a:r>
              <a:rPr lang="hr-HR" dirty="0" smtClean="0"/>
              <a:t>_ (</a:t>
            </a:r>
            <a:r>
              <a:rPr lang="hr-HR" cap="all" dirty="0" err="1" smtClean="0"/>
              <a:t>saw</a:t>
            </a:r>
            <a:r>
              <a:rPr lang="hr-HR" cap="all" dirty="0" smtClean="0"/>
              <a:t>, </a:t>
            </a:r>
            <a:r>
              <a:rPr lang="hr-HR" cap="all" dirty="0" err="1" smtClean="0"/>
              <a:t>seen</a:t>
            </a:r>
            <a:r>
              <a:rPr lang="hr-HR" cap="all" dirty="0" smtClean="0"/>
              <a:t>, </a:t>
            </a:r>
            <a:r>
              <a:rPr lang="hr-HR" cap="all" dirty="0" err="1" smtClean="0"/>
              <a:t>see</a:t>
            </a:r>
            <a:r>
              <a:rPr lang="hr-HR" dirty="0" smtClean="0"/>
              <a:t>) </a:t>
            </a:r>
            <a:r>
              <a:rPr lang="hr-HR" dirty="0" err="1" smtClean="0"/>
              <a:t>the</a:t>
            </a:r>
            <a:r>
              <a:rPr lang="hr-HR" dirty="0" smtClean="0"/>
              <a:t> film </a:t>
            </a:r>
            <a:r>
              <a:rPr lang="hr-HR" dirty="0" err="1" smtClean="0"/>
              <a:t>twice</a:t>
            </a:r>
            <a:r>
              <a:rPr lang="hr-HR" dirty="0" smtClean="0"/>
              <a:t>. It`s great.</a:t>
            </a:r>
          </a:p>
          <a:p>
            <a:pPr lvl="1">
              <a:buNone/>
            </a:pPr>
            <a:endParaRPr lang="hr-HR" dirty="0" smtClean="0"/>
          </a:p>
          <a:p>
            <a:pPr>
              <a:buNone/>
            </a:pPr>
            <a:r>
              <a:rPr lang="hr-HR" sz="2800" dirty="0" smtClean="0"/>
              <a:t> </a:t>
            </a:r>
          </a:p>
          <a:p>
            <a:endParaRPr lang="hr-HR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612"/>
          </a:xfrm>
        </p:spPr>
        <p:txBody>
          <a:bodyPr>
            <a:noAutofit/>
          </a:bodyPr>
          <a:lstStyle/>
          <a:p>
            <a:r>
              <a:rPr lang="hr-HR" sz="2200" b="1" dirty="0" smtClean="0"/>
              <a:t>                                                                     </a:t>
            </a:r>
            <a:br>
              <a:rPr lang="hr-HR" sz="2200" b="1" dirty="0" smtClean="0"/>
            </a:br>
            <a:r>
              <a:rPr lang="hr-HR" sz="2200" b="1" dirty="0" smtClean="0"/>
              <a:t>                     </a:t>
            </a:r>
            <a:r>
              <a:rPr lang="hr-HR" sz="2200" b="1" dirty="0" err="1" smtClean="0"/>
              <a:t>An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English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Quiz</a:t>
            </a:r>
            <a:r>
              <a:rPr lang="hr-HR" sz="2200" b="1" dirty="0" smtClean="0"/>
              <a:t> (Grade 7)                                     -2-</a:t>
            </a:r>
            <a:r>
              <a:rPr lang="hr-HR" sz="2200" dirty="0" smtClean="0"/>
              <a:t/>
            </a:r>
            <a:br>
              <a:rPr lang="hr-HR" sz="2200" dirty="0" smtClean="0"/>
            </a:br>
            <a:endParaRPr lang="hr-H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800" b="1" dirty="0" smtClean="0"/>
              <a:t>II  GRAMMAR </a:t>
            </a:r>
            <a:endParaRPr lang="hr-HR" sz="2800" dirty="0" smtClean="0"/>
          </a:p>
          <a:p>
            <a:pPr lvl="0">
              <a:buNone/>
            </a:pPr>
            <a:r>
              <a:rPr lang="hr-HR" sz="2800" b="1" dirty="0" smtClean="0"/>
              <a:t>a) </a:t>
            </a:r>
            <a:r>
              <a:rPr lang="hr-HR" sz="2800" b="1" dirty="0" err="1" smtClean="0"/>
              <a:t>Choose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best </a:t>
            </a:r>
            <a:r>
              <a:rPr lang="hr-HR" sz="2800" b="1" dirty="0" err="1" smtClean="0"/>
              <a:t>way</a:t>
            </a:r>
            <a:r>
              <a:rPr lang="hr-HR" sz="2800" b="1" dirty="0" smtClean="0"/>
              <a:t> to </a:t>
            </a:r>
            <a:r>
              <a:rPr lang="hr-HR" sz="2800" b="1" dirty="0" err="1" smtClean="0"/>
              <a:t>complete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sentences</a:t>
            </a:r>
            <a:r>
              <a:rPr lang="hr-HR" sz="2800" b="1" dirty="0" smtClean="0"/>
              <a:t>:</a:t>
            </a:r>
            <a:endParaRPr lang="hr-HR" sz="2800" dirty="0" smtClean="0"/>
          </a:p>
          <a:p>
            <a:pPr lvl="1">
              <a:buNone/>
            </a:pPr>
            <a:r>
              <a:rPr lang="hr-HR" dirty="0" smtClean="0"/>
              <a:t>1. A: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ever</a:t>
            </a:r>
            <a:r>
              <a:rPr lang="hr-HR" dirty="0" smtClean="0"/>
              <a:t>_</a:t>
            </a:r>
            <a:r>
              <a:rPr lang="hr-HR" b="1" dirty="0" smtClean="0">
                <a:solidFill>
                  <a:srgbClr val="C00000"/>
                </a:solidFill>
              </a:rPr>
              <a:t>BEEN</a:t>
            </a:r>
            <a:r>
              <a:rPr lang="hr-HR" dirty="0" smtClean="0"/>
              <a:t>_to a </a:t>
            </a:r>
            <a:r>
              <a:rPr lang="hr-HR" dirty="0" err="1" smtClean="0"/>
              <a:t>fancy</a:t>
            </a:r>
            <a:r>
              <a:rPr lang="hr-HR" dirty="0" smtClean="0"/>
              <a:t> </a:t>
            </a:r>
            <a:r>
              <a:rPr lang="hr-HR" dirty="0" err="1" smtClean="0"/>
              <a:t>dress</a:t>
            </a:r>
            <a:r>
              <a:rPr lang="hr-HR" dirty="0" smtClean="0"/>
              <a:t> </a:t>
            </a:r>
            <a:r>
              <a:rPr lang="hr-HR" dirty="0" err="1" smtClean="0"/>
              <a:t>party</a:t>
            </a:r>
            <a:r>
              <a:rPr lang="hr-HR" dirty="0" smtClean="0"/>
              <a:t>?</a:t>
            </a:r>
          </a:p>
          <a:p>
            <a:pPr lvl="1">
              <a:buNone/>
            </a:pPr>
            <a:r>
              <a:rPr lang="hr-HR" dirty="0" smtClean="0"/>
              <a:t>    B:  No, I </a:t>
            </a:r>
            <a:r>
              <a:rPr lang="hr-HR" dirty="0" err="1" smtClean="0"/>
              <a:t>hate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.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dirty="0" smtClean="0"/>
              <a:t>2. </a:t>
            </a:r>
            <a:r>
              <a:rPr lang="hr-HR" dirty="0" err="1" smtClean="0"/>
              <a:t>Nick</a:t>
            </a:r>
            <a:r>
              <a:rPr lang="hr-HR" dirty="0" smtClean="0"/>
              <a:t> _</a:t>
            </a:r>
            <a:r>
              <a:rPr lang="hr-HR" b="1" dirty="0" smtClean="0">
                <a:solidFill>
                  <a:srgbClr val="C00000"/>
                </a:solidFill>
              </a:rPr>
              <a:t>HAS NEVER</a:t>
            </a:r>
            <a:r>
              <a:rPr lang="hr-HR" dirty="0" smtClean="0"/>
              <a:t>_  </a:t>
            </a:r>
            <a:r>
              <a:rPr lang="hr-HR" dirty="0" err="1" smtClean="0"/>
              <a:t>flown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plane.  He`s </a:t>
            </a:r>
            <a:r>
              <a:rPr lang="hr-HR" dirty="0" err="1" smtClean="0"/>
              <a:t>terified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flying</a:t>
            </a:r>
            <a:r>
              <a:rPr lang="hr-HR" dirty="0" smtClean="0"/>
              <a:t>.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dirty="0" smtClean="0"/>
              <a:t>3. </a:t>
            </a:r>
            <a:r>
              <a:rPr lang="hr-HR" dirty="0" err="1" smtClean="0"/>
              <a:t>Sorry</a:t>
            </a:r>
            <a:r>
              <a:rPr lang="hr-HR" dirty="0" smtClean="0"/>
              <a:t>. Helen`s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here</a:t>
            </a:r>
            <a:r>
              <a:rPr lang="hr-HR" dirty="0" smtClean="0"/>
              <a:t>. </a:t>
            </a:r>
            <a:r>
              <a:rPr lang="hr-HR" dirty="0" err="1" smtClean="0"/>
              <a:t>She</a:t>
            </a:r>
            <a:r>
              <a:rPr lang="hr-HR" dirty="0" smtClean="0"/>
              <a:t> </a:t>
            </a:r>
            <a:r>
              <a:rPr lang="hr-HR" cap="all" dirty="0" smtClean="0"/>
              <a:t>_</a:t>
            </a:r>
            <a:r>
              <a:rPr lang="hr-HR" b="1" cap="all" dirty="0" smtClean="0">
                <a:solidFill>
                  <a:srgbClr val="C00000"/>
                </a:solidFill>
              </a:rPr>
              <a:t>`s gone</a:t>
            </a:r>
            <a:r>
              <a:rPr lang="hr-HR" dirty="0" smtClean="0"/>
              <a:t>_  to </a:t>
            </a:r>
            <a:r>
              <a:rPr lang="hr-HR" dirty="0" err="1" smtClean="0"/>
              <a:t>the</a:t>
            </a:r>
            <a:r>
              <a:rPr lang="hr-HR" dirty="0" smtClean="0"/>
              <a:t> post office.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dirty="0" smtClean="0"/>
              <a:t>4. He` _</a:t>
            </a:r>
            <a:r>
              <a:rPr lang="hr-HR" b="1" dirty="0" smtClean="0">
                <a:solidFill>
                  <a:srgbClr val="C00000"/>
                </a:solidFill>
              </a:rPr>
              <a:t>SEEN</a:t>
            </a:r>
            <a:r>
              <a:rPr lang="hr-HR" dirty="0" smtClean="0"/>
              <a:t>_  </a:t>
            </a:r>
            <a:r>
              <a:rPr lang="hr-HR" dirty="0" err="1" smtClean="0"/>
              <a:t>the</a:t>
            </a:r>
            <a:r>
              <a:rPr lang="hr-HR" dirty="0" smtClean="0"/>
              <a:t> film </a:t>
            </a:r>
            <a:r>
              <a:rPr lang="hr-HR" dirty="0" err="1" smtClean="0"/>
              <a:t>twice</a:t>
            </a:r>
            <a:r>
              <a:rPr lang="hr-HR" dirty="0" smtClean="0"/>
              <a:t>. It`s great.</a:t>
            </a:r>
          </a:p>
          <a:p>
            <a:pPr lvl="1">
              <a:buNone/>
            </a:pPr>
            <a:endParaRPr lang="hr-HR" dirty="0" smtClean="0"/>
          </a:p>
          <a:p>
            <a:pPr>
              <a:buNone/>
            </a:pPr>
            <a:r>
              <a:rPr lang="hr-HR" sz="2800" dirty="0" smtClean="0"/>
              <a:t> </a:t>
            </a:r>
          </a:p>
          <a:p>
            <a:endParaRPr lang="hr-HR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612"/>
          </a:xfrm>
        </p:spPr>
        <p:txBody>
          <a:bodyPr>
            <a:noAutofit/>
          </a:bodyPr>
          <a:lstStyle/>
          <a:p>
            <a:r>
              <a:rPr lang="hr-HR" sz="2200" b="1" dirty="0" smtClean="0"/>
              <a:t>                                                                     </a:t>
            </a:r>
            <a:br>
              <a:rPr lang="hr-HR" sz="2200" b="1" dirty="0" smtClean="0"/>
            </a:br>
            <a:r>
              <a:rPr lang="hr-HR" sz="2200" b="1" dirty="0" smtClean="0"/>
              <a:t>                     </a:t>
            </a:r>
            <a:r>
              <a:rPr lang="hr-HR" sz="2200" b="1" dirty="0" err="1" smtClean="0"/>
              <a:t>An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English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Quiz</a:t>
            </a:r>
            <a:r>
              <a:rPr lang="hr-HR" sz="2200" b="1" dirty="0" smtClean="0"/>
              <a:t> (Grade 7)                                     -2-</a:t>
            </a:r>
            <a:r>
              <a:rPr lang="hr-HR" sz="2200" dirty="0" smtClean="0"/>
              <a:t/>
            </a:r>
            <a:br>
              <a:rPr lang="hr-HR" sz="2200" dirty="0" smtClean="0"/>
            </a:br>
            <a:endParaRPr lang="hr-H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hr-HR" sz="1800" b="1" dirty="0" smtClean="0"/>
              <a:t>b)   </a:t>
            </a:r>
            <a:r>
              <a:rPr lang="hr-HR" sz="1800" b="1" dirty="0" err="1" smtClean="0"/>
              <a:t>Use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an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adjective</a:t>
            </a:r>
            <a:r>
              <a:rPr lang="hr-HR" sz="1800" b="1" dirty="0" smtClean="0"/>
              <a:t>  </a:t>
            </a:r>
            <a:r>
              <a:rPr lang="hr-HR" sz="1800" b="1" dirty="0" err="1" smtClean="0"/>
              <a:t>with</a:t>
            </a:r>
            <a:r>
              <a:rPr lang="hr-HR" sz="1800" b="1" dirty="0" smtClean="0"/>
              <a:t> </a:t>
            </a:r>
            <a:r>
              <a:rPr lang="hr-HR" sz="1800" b="1" i="1" dirty="0" err="1" smtClean="0"/>
              <a:t>too</a:t>
            </a:r>
            <a:r>
              <a:rPr lang="hr-HR" sz="1800" b="1" i="1" dirty="0" smtClean="0"/>
              <a:t>/</a:t>
            </a:r>
            <a:r>
              <a:rPr lang="hr-HR" sz="1800" b="1" i="1" dirty="0" err="1" smtClean="0"/>
              <a:t>enough</a:t>
            </a:r>
            <a:r>
              <a:rPr lang="hr-HR" sz="1800" b="1" i="1" dirty="0" smtClean="0"/>
              <a:t> </a:t>
            </a:r>
            <a:r>
              <a:rPr lang="hr-HR" sz="1800" b="1" dirty="0" err="1" smtClean="0"/>
              <a:t>together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with</a:t>
            </a:r>
            <a:r>
              <a:rPr lang="hr-HR" sz="1800" b="1" dirty="0" smtClean="0"/>
              <a:t> a </a:t>
            </a:r>
            <a:r>
              <a:rPr lang="hr-HR" sz="1800" b="1" dirty="0" err="1" smtClean="0"/>
              <a:t>verb</a:t>
            </a:r>
            <a:r>
              <a:rPr lang="hr-HR" sz="1800" b="1" dirty="0" smtClean="0"/>
              <a:t> to </a:t>
            </a:r>
            <a:r>
              <a:rPr lang="hr-HR" sz="1800" b="1" dirty="0" err="1" smtClean="0"/>
              <a:t>complete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the</a:t>
            </a:r>
            <a:r>
              <a:rPr lang="hr-HR" sz="1800" b="1" dirty="0" smtClean="0"/>
              <a:t> sentence</a:t>
            </a:r>
          </a:p>
          <a:p>
            <a:pPr>
              <a:buNone/>
            </a:pPr>
            <a:r>
              <a:rPr lang="hr-HR" sz="1800" dirty="0" smtClean="0"/>
              <a:t>    </a:t>
            </a:r>
            <a:r>
              <a:rPr lang="hr-HR" sz="1800" b="1" dirty="0" err="1" smtClean="0"/>
              <a:t>Adjective</a:t>
            </a:r>
            <a:r>
              <a:rPr lang="hr-HR" sz="1800" b="1" dirty="0" smtClean="0"/>
              <a:t> </a:t>
            </a:r>
            <a:r>
              <a:rPr lang="hr-HR" sz="1800" dirty="0" smtClean="0"/>
              <a:t>: *old     *big     *cold    *</a:t>
            </a:r>
            <a:r>
              <a:rPr lang="hr-HR" sz="1800" dirty="0" err="1" smtClean="0"/>
              <a:t>tired</a:t>
            </a:r>
            <a:r>
              <a:rPr lang="hr-HR" sz="1800" dirty="0" smtClean="0"/>
              <a:t>    *</a:t>
            </a:r>
            <a:r>
              <a:rPr lang="hr-HR" sz="1800" dirty="0" err="1" smtClean="0"/>
              <a:t>hard</a:t>
            </a:r>
            <a:r>
              <a:rPr lang="hr-HR" sz="1800" dirty="0" smtClean="0"/>
              <a:t>   *</a:t>
            </a:r>
            <a:r>
              <a:rPr lang="hr-HR" sz="1800" dirty="0" err="1" smtClean="0"/>
              <a:t>fast</a:t>
            </a:r>
            <a:r>
              <a:rPr lang="hr-HR" sz="1800" dirty="0" smtClean="0"/>
              <a:t>    *</a:t>
            </a:r>
            <a:r>
              <a:rPr lang="hr-HR" sz="1800" dirty="0" err="1" smtClean="0"/>
              <a:t>hot</a:t>
            </a:r>
            <a:endParaRPr lang="hr-HR" sz="1800" dirty="0" smtClean="0"/>
          </a:p>
          <a:p>
            <a:pPr>
              <a:buNone/>
            </a:pPr>
            <a:r>
              <a:rPr lang="hr-HR" sz="1800" dirty="0" smtClean="0"/>
              <a:t>    </a:t>
            </a:r>
            <a:r>
              <a:rPr lang="hr-HR" sz="1800" b="1" dirty="0" err="1" smtClean="0"/>
              <a:t>Verb</a:t>
            </a:r>
            <a:r>
              <a:rPr lang="hr-HR" sz="1800" b="1" dirty="0" smtClean="0"/>
              <a:t>:</a:t>
            </a:r>
            <a:r>
              <a:rPr lang="hr-HR" sz="1800" dirty="0" smtClean="0"/>
              <a:t> *cook   *do    *</a:t>
            </a:r>
            <a:r>
              <a:rPr lang="hr-HR" sz="1800" dirty="0" err="1" smtClean="0"/>
              <a:t>get</a:t>
            </a:r>
            <a:r>
              <a:rPr lang="hr-HR" sz="1800" dirty="0" smtClean="0"/>
              <a:t>     *put    *</a:t>
            </a:r>
            <a:r>
              <a:rPr lang="hr-HR" sz="1800" dirty="0" err="1" smtClean="0"/>
              <a:t>notice</a:t>
            </a:r>
            <a:r>
              <a:rPr lang="hr-HR" sz="1800" dirty="0" smtClean="0"/>
              <a:t>   *</a:t>
            </a:r>
            <a:r>
              <a:rPr lang="hr-HR" sz="1800" dirty="0" err="1" smtClean="0"/>
              <a:t>go</a:t>
            </a:r>
            <a:r>
              <a:rPr lang="hr-HR" sz="1800" dirty="0" smtClean="0"/>
              <a:t>    </a:t>
            </a:r>
            <a:r>
              <a:rPr lang="hr-HR" sz="1800" dirty="0" err="1" smtClean="0"/>
              <a:t>out</a:t>
            </a:r>
            <a:r>
              <a:rPr lang="hr-HR" sz="1800" dirty="0" smtClean="0"/>
              <a:t>      * </a:t>
            </a:r>
            <a:r>
              <a:rPr lang="hr-HR" sz="1800" dirty="0" err="1" smtClean="0"/>
              <a:t>go</a:t>
            </a:r>
            <a:endParaRPr lang="hr-HR" sz="1800" dirty="0" smtClean="0"/>
          </a:p>
          <a:p>
            <a:pPr>
              <a:buNone/>
            </a:pPr>
            <a:r>
              <a:rPr lang="hr-HR" sz="1800" dirty="0" err="1" smtClean="0"/>
              <a:t>Example</a:t>
            </a:r>
            <a:r>
              <a:rPr lang="hr-HR" sz="1800" dirty="0" smtClean="0"/>
              <a:t>: His </a:t>
            </a:r>
            <a:r>
              <a:rPr lang="hr-HR" sz="1800" dirty="0" err="1" smtClean="0"/>
              <a:t>surfboard</a:t>
            </a:r>
            <a:r>
              <a:rPr lang="hr-HR" sz="1800" dirty="0" smtClean="0"/>
              <a:t> is   </a:t>
            </a:r>
            <a:r>
              <a:rPr lang="hr-HR" sz="1800" b="1" u="sng" dirty="0" err="1" smtClean="0"/>
              <a:t>too</a:t>
            </a:r>
            <a:r>
              <a:rPr lang="hr-HR" sz="1800" dirty="0" smtClean="0"/>
              <a:t>    </a:t>
            </a:r>
            <a:r>
              <a:rPr lang="hr-HR" sz="1800" b="1" u="sng" dirty="0" smtClean="0"/>
              <a:t>big </a:t>
            </a:r>
            <a:r>
              <a:rPr lang="hr-HR" sz="1800" b="1" dirty="0" smtClean="0"/>
              <a:t>    </a:t>
            </a:r>
            <a:r>
              <a:rPr lang="hr-HR" sz="1800" b="1" u="sng" dirty="0" smtClean="0"/>
              <a:t>to put </a:t>
            </a:r>
            <a:r>
              <a:rPr lang="hr-HR" sz="1800" b="1" dirty="0" smtClean="0"/>
              <a:t>    </a:t>
            </a:r>
            <a:r>
              <a:rPr lang="hr-HR" sz="1800" dirty="0" err="1" smtClean="0"/>
              <a:t>in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back</a:t>
            </a:r>
            <a:r>
              <a:rPr lang="hr-HR" sz="1800" dirty="0" smtClean="0"/>
              <a:t>                               </a:t>
            </a:r>
          </a:p>
          <a:p>
            <a:pPr>
              <a:buNone/>
            </a:pPr>
            <a:r>
              <a:rPr lang="hr-HR" sz="1800" dirty="0" smtClean="0"/>
              <a:t>              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car.</a:t>
            </a:r>
          </a:p>
          <a:p>
            <a:pPr>
              <a:buNone/>
            </a:pPr>
            <a:r>
              <a:rPr lang="hr-HR" sz="1800" dirty="0" smtClean="0"/>
              <a:t>1. He </a:t>
            </a:r>
            <a:r>
              <a:rPr lang="hr-HR" sz="1800" dirty="0" err="1" smtClean="0"/>
              <a:t>was</a:t>
            </a:r>
            <a:r>
              <a:rPr lang="hr-HR" sz="1800" dirty="0" smtClean="0"/>
              <a:t> </a:t>
            </a:r>
            <a:r>
              <a:rPr lang="hr-HR" sz="1800" dirty="0" err="1" smtClean="0"/>
              <a:t>driving</a:t>
            </a:r>
            <a:r>
              <a:rPr lang="hr-HR" sz="1800" dirty="0" smtClean="0"/>
              <a:t> </a:t>
            </a:r>
            <a:r>
              <a:rPr lang="hr-HR" sz="1800" b="1" dirty="0" smtClean="0"/>
              <a:t>_____________________</a:t>
            </a:r>
            <a:r>
              <a:rPr lang="hr-HR" sz="1800" b="1" dirty="0" smtClean="0">
                <a:solidFill>
                  <a:srgbClr val="FF0000"/>
                </a:solidFill>
              </a:rPr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scenery</a:t>
            </a:r>
            <a:r>
              <a:rPr lang="hr-HR" sz="1800" dirty="0" smtClean="0"/>
              <a:t>.</a:t>
            </a:r>
          </a:p>
          <a:p>
            <a:pPr>
              <a:buNone/>
            </a:pPr>
            <a:r>
              <a:rPr lang="hr-HR" sz="1800" dirty="0" smtClean="0"/>
              <a:t>2. I`m </a:t>
            </a:r>
            <a:r>
              <a:rPr lang="hr-HR" sz="1800" dirty="0" err="1" smtClean="0"/>
              <a:t>going</a:t>
            </a:r>
            <a:r>
              <a:rPr lang="hr-HR" sz="1800" dirty="0" smtClean="0"/>
              <a:t> to bed. I`m </a:t>
            </a:r>
            <a:r>
              <a:rPr lang="hr-HR" sz="1800" b="1" dirty="0" smtClean="0"/>
              <a:t>__________________</a:t>
            </a:r>
            <a:r>
              <a:rPr lang="hr-HR" sz="1800" b="1" dirty="0" smtClean="0">
                <a:solidFill>
                  <a:srgbClr val="FF0000"/>
                </a:solidFill>
              </a:rPr>
              <a:t> </a:t>
            </a:r>
            <a:r>
              <a:rPr lang="hr-HR" sz="1800" dirty="0" smtClean="0"/>
              <a:t>my </a:t>
            </a:r>
            <a:r>
              <a:rPr lang="hr-HR" sz="1800" dirty="0" err="1" smtClean="0"/>
              <a:t>homework</a:t>
            </a:r>
            <a:r>
              <a:rPr lang="hr-HR" sz="1800" dirty="0" smtClean="0"/>
              <a:t>.</a:t>
            </a:r>
          </a:p>
          <a:p>
            <a:pPr>
              <a:buNone/>
            </a:pPr>
            <a:r>
              <a:rPr lang="hr-HR" sz="1800" dirty="0" smtClean="0"/>
              <a:t>3. My </a:t>
            </a:r>
            <a:r>
              <a:rPr lang="hr-HR" sz="1800" dirty="0" err="1" smtClean="0"/>
              <a:t>little</a:t>
            </a:r>
            <a:r>
              <a:rPr lang="hr-HR" sz="1800" dirty="0" smtClean="0"/>
              <a:t> </a:t>
            </a:r>
            <a:r>
              <a:rPr lang="hr-HR" sz="1800" dirty="0" err="1" smtClean="0"/>
              <a:t>sister</a:t>
            </a:r>
            <a:r>
              <a:rPr lang="hr-HR" sz="1800" dirty="0" smtClean="0"/>
              <a:t> </a:t>
            </a:r>
            <a:r>
              <a:rPr lang="hr-HR" sz="1800" dirty="0" err="1" smtClean="0"/>
              <a:t>isn</a:t>
            </a:r>
            <a:r>
              <a:rPr lang="hr-HR" sz="1800" dirty="0" smtClean="0"/>
              <a:t>`t ______________________ on her own.</a:t>
            </a:r>
          </a:p>
          <a:p>
            <a:pPr>
              <a:buNone/>
            </a:pPr>
            <a:r>
              <a:rPr lang="hr-HR" sz="1800" dirty="0" smtClean="0"/>
              <a:t>4. It`s ________________ </a:t>
            </a:r>
            <a:r>
              <a:rPr lang="hr-HR" sz="1800" dirty="0" err="1" smtClean="0"/>
              <a:t>swimming</a:t>
            </a:r>
            <a:r>
              <a:rPr lang="hr-HR" sz="1800" dirty="0" smtClean="0"/>
              <a:t> </a:t>
            </a:r>
            <a:r>
              <a:rPr lang="hr-HR" sz="1800" dirty="0" err="1" smtClean="0"/>
              <a:t>today</a:t>
            </a:r>
            <a:r>
              <a:rPr lang="hr-HR" sz="1800" dirty="0" smtClean="0"/>
              <a:t>.</a:t>
            </a:r>
          </a:p>
          <a:p>
            <a:pPr>
              <a:buNone/>
            </a:pPr>
            <a:r>
              <a:rPr lang="hr-HR" sz="1800" dirty="0" smtClean="0"/>
              <a:t>5.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barbecue</a:t>
            </a:r>
            <a:r>
              <a:rPr lang="hr-HR" sz="1800" dirty="0" smtClean="0"/>
              <a:t> </a:t>
            </a:r>
            <a:r>
              <a:rPr lang="hr-HR" sz="1800" dirty="0" err="1" smtClean="0"/>
              <a:t>isn</a:t>
            </a:r>
            <a:r>
              <a:rPr lang="hr-HR" sz="1800" dirty="0" smtClean="0"/>
              <a:t>`t </a:t>
            </a:r>
            <a:r>
              <a:rPr lang="hr-HR" sz="1800" b="1" dirty="0" smtClean="0"/>
              <a:t>______________________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chicken</a:t>
            </a:r>
            <a:r>
              <a:rPr lang="hr-HR" sz="1800" dirty="0" smtClean="0"/>
              <a:t> </a:t>
            </a:r>
            <a:r>
              <a:rPr lang="hr-HR" sz="1800" dirty="0" err="1" smtClean="0"/>
              <a:t>yet</a:t>
            </a:r>
            <a:r>
              <a:rPr lang="hr-HR" sz="1800" dirty="0" smtClean="0"/>
              <a:t>.</a:t>
            </a:r>
          </a:p>
          <a:p>
            <a:pPr>
              <a:buNone/>
            </a:pPr>
            <a:r>
              <a:rPr lang="hr-HR" sz="1800" dirty="0" smtClean="0"/>
              <a:t>6. He </a:t>
            </a:r>
            <a:r>
              <a:rPr lang="hr-HR" sz="1800" dirty="0" err="1" smtClean="0"/>
              <a:t>doesn</a:t>
            </a:r>
            <a:r>
              <a:rPr lang="hr-HR" sz="1800" dirty="0" smtClean="0"/>
              <a:t>`t work </a:t>
            </a:r>
            <a:r>
              <a:rPr lang="hr-HR" sz="1800" b="1" dirty="0" smtClean="0"/>
              <a:t>________________</a:t>
            </a:r>
            <a:r>
              <a:rPr lang="hr-HR" sz="1800" b="1" dirty="0" smtClean="0">
                <a:solidFill>
                  <a:srgbClr val="FF0000"/>
                </a:solidFill>
              </a:rPr>
              <a:t> </a:t>
            </a:r>
            <a:r>
              <a:rPr lang="hr-HR" sz="1800" dirty="0" err="1" smtClean="0"/>
              <a:t>good</a:t>
            </a:r>
            <a:r>
              <a:rPr lang="hr-HR" sz="1800" dirty="0" smtClean="0"/>
              <a:t> marks </a:t>
            </a:r>
            <a:r>
              <a:rPr lang="hr-HR" sz="1800" dirty="0" err="1" smtClean="0"/>
              <a:t>in</a:t>
            </a:r>
            <a:r>
              <a:rPr lang="hr-HR" sz="1800" dirty="0" smtClean="0"/>
              <a:t> his </a:t>
            </a:r>
            <a:r>
              <a:rPr lang="hr-HR" sz="1800" dirty="0" err="1" smtClean="0"/>
              <a:t>exam</a:t>
            </a:r>
            <a:r>
              <a:rPr lang="hr-HR" sz="1800" dirty="0" smtClean="0"/>
              <a:t>.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72400" cy="571504"/>
          </a:xfrm>
        </p:spPr>
        <p:txBody>
          <a:bodyPr>
            <a:normAutofit/>
          </a:bodyPr>
          <a:lstStyle/>
          <a:p>
            <a:pPr algn="ctr"/>
            <a:r>
              <a:rPr lang="hr-HR" sz="900" dirty="0" err="1" smtClean="0"/>
              <a:t>An</a:t>
            </a:r>
            <a:r>
              <a:rPr lang="hr-HR" sz="900" dirty="0" smtClean="0"/>
              <a:t> </a:t>
            </a:r>
            <a:r>
              <a:rPr lang="hr-HR" sz="900" dirty="0" err="1" smtClean="0"/>
              <a:t>English</a:t>
            </a:r>
            <a:r>
              <a:rPr lang="hr-HR" sz="900" dirty="0" smtClean="0"/>
              <a:t> </a:t>
            </a:r>
            <a:r>
              <a:rPr lang="hr-HR" sz="900" dirty="0" err="1" smtClean="0"/>
              <a:t>Quiz</a:t>
            </a:r>
            <a:r>
              <a:rPr lang="hr-HR" sz="900" dirty="0" smtClean="0"/>
              <a:t> (Grade 7) </a:t>
            </a:r>
            <a:br>
              <a:rPr lang="hr-HR" sz="900" dirty="0" smtClean="0"/>
            </a:b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343</TotalTime>
  <Words>1498</Words>
  <Application>Microsoft Office PowerPoint</Application>
  <PresentationFormat>Prikaz na zaslonu (4:3)</PresentationFormat>
  <Paragraphs>258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Kapital</vt:lpstr>
      <vt:lpstr>                                                     An English Quiz (Grade 7)                   -1- </vt:lpstr>
      <vt:lpstr>                                                     An English Quiz (Grade 7)                   -1- </vt:lpstr>
      <vt:lpstr>                                                                                                           An English Quiz (Grade 7)                    </vt:lpstr>
      <vt:lpstr>                                                                                                           An English Quiz (Grade 7)                    </vt:lpstr>
      <vt:lpstr>                             An English Quiz (Grade 7) </vt:lpstr>
      <vt:lpstr>                             An English Quiz (Grade 7) </vt:lpstr>
      <vt:lpstr>                                                                                           An English Quiz (Grade 7)                                     -2- </vt:lpstr>
      <vt:lpstr>                                                                                           An English Quiz (Grade 7)                                     -2- </vt:lpstr>
      <vt:lpstr>An English Quiz (Grade 7)  </vt:lpstr>
      <vt:lpstr>An English Quiz (Grade 7)  </vt:lpstr>
      <vt:lpstr>An English Quiz (Grade 7) </vt:lpstr>
      <vt:lpstr>An English Quiz (Grade 7) </vt:lpstr>
      <vt:lpstr>Slajd 13</vt:lpstr>
      <vt:lpstr>Slajd 14</vt:lpstr>
      <vt:lpstr>               An English Quiz (Grade 7)                    -3-</vt:lpstr>
      <vt:lpstr>               An English Quiz (Grade 7)                    -3-</vt:lpstr>
      <vt:lpstr>                                 An English Quiz (Grade 7)                    -3-</vt:lpstr>
      <vt:lpstr>                                 An English Quiz (Grade 7)                    -3-</vt:lpstr>
      <vt:lpstr>                                                                                 An English Quiz (Grade 7)                      -3-</vt:lpstr>
      <vt:lpstr>                                                                                 An English Quiz (Grade 7)                      -3-</vt:lpstr>
      <vt:lpstr>                                                                                                     An English Quiz (Grade 7)                      - 3 -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OS-Jesenice</cp:lastModifiedBy>
  <cp:revision>62</cp:revision>
  <dcterms:modified xsi:type="dcterms:W3CDTF">2015-05-18T07:19:19Z</dcterms:modified>
</cp:coreProperties>
</file>