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71B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3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565E-1883-4C4D-A7E5-DEF24DBDC7D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E2F05-457E-4F85-97E6-7B942683907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2F05-457E-4F85-97E6-7B9426839070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12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 advTm="120000">
    <p:rand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282844" cy="2926226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AN</a:t>
            </a:r>
            <a:r>
              <a:rPr lang="hr-HR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ENGLISH</a:t>
            </a:r>
            <a:r>
              <a:rPr lang="hr-HR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QUIZ</a:t>
            </a:r>
            <a:endParaRPr lang="hr-HR" sz="40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850064"/>
            <a:ext cx="7481910" cy="3364886"/>
          </a:xfrm>
        </p:spPr>
        <p:txBody>
          <a:bodyPr>
            <a:normAutofit/>
          </a:bodyPr>
          <a:lstStyle/>
          <a:p>
            <a:endParaRPr lang="hr-HR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hr-HR" sz="3200" dirty="0" smtClean="0">
                <a:solidFill>
                  <a:schemeClr val="tx2"/>
                </a:solidFill>
                <a:latin typeface="Arial Black" pitchFamily="34" charset="0"/>
              </a:rPr>
              <a:t>  </a:t>
            </a:r>
          </a:p>
          <a:p>
            <a:r>
              <a:rPr lang="hr-HR" sz="3200" dirty="0" smtClean="0">
                <a:solidFill>
                  <a:schemeClr val="tx2"/>
                </a:solidFill>
                <a:latin typeface="Arial Black" pitchFamily="34" charset="0"/>
              </a:rPr>
              <a:t>   </a:t>
            </a:r>
          </a:p>
          <a:p>
            <a:r>
              <a:rPr lang="hr-HR" sz="3200" dirty="0" smtClean="0">
                <a:solidFill>
                  <a:schemeClr val="tx2"/>
                </a:solidFill>
                <a:latin typeface="Arial Black" pitchFamily="34" charset="0"/>
              </a:rPr>
              <a:t>              Grade Vth</a:t>
            </a:r>
          </a:p>
          <a:p>
            <a:r>
              <a:rPr lang="hr-HR" sz="3200" dirty="0" smtClean="0">
                <a:solidFill>
                  <a:srgbClr val="C00000"/>
                </a:solidFill>
                <a:latin typeface="Arial Black" pitchFamily="34" charset="0"/>
              </a:rPr>
              <a:t>   </a:t>
            </a:r>
            <a:endParaRPr lang="hr-HR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29)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Mandy usually __________ work at about 6:00.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finishing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finish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finish’s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finishes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endParaRPr lang="hr-HR" sz="24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7933588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I’m sorry Ann isn’t in the office, she ________ from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home today.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‘s working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worked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works   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working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31)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There was ________ interesting programme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on TV last night.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usually just _________ a cup of coffee for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breakfast.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have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has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have got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having</a:t>
            </a:r>
            <a:endParaRPr lang="hr-H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2984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hr-H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MATCH THE IDIOM TO ITS MEANING.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28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357298"/>
            <a:ext cx="3429024" cy="5286412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 the books</a:t>
            </a:r>
          </a:p>
          <a:p>
            <a:pPr marL="539496" indent="-457200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finger lickin'    good</a:t>
            </a:r>
          </a:p>
          <a:p>
            <a:pPr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rong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s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hr-HR" sz="2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piece of cake</a:t>
            </a:r>
          </a:p>
          <a:p>
            <a:pPr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rop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ucket</a:t>
            </a:r>
            <a:endParaRPr lang="hr-HR" sz="2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eopard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an't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hange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its s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pots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7)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Actions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peak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ouder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ords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2984"/>
            <a:ext cx="435771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 cannot change who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are.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task that can be accomplished very easily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It's better to do something than just talk about it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very tasty food or meal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omeone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who is having a horrible day.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study, especially for a test or exam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very small part of something big</a:t>
            </a: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571636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tx2"/>
                </a:solidFill>
                <a:latin typeface="Arial Black" pitchFamily="34" charset="0"/>
              </a:rPr>
              <a:t> I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CHOOSE THE RIGHT WORD,PHRASE  OR </a:t>
            </a: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EXPRESSION TO MAKE THE GIVEN      </a:t>
            </a:r>
            <a:b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PHRASE OR SENTENCE CORRECT OR</a:t>
            </a: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</a:t>
            </a:r>
            <a:b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ANSWER THE QUESTION.</a:t>
            </a:r>
            <a:endParaRPr lang="hr-HR" sz="2400" u="sng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143116"/>
            <a:ext cx="7783832" cy="4371972"/>
          </a:xfrm>
        </p:spPr>
        <p:txBody>
          <a:bodyPr>
            <a:normAutofit/>
          </a:bodyPr>
          <a:lstStyle/>
          <a:p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/>
              <a:t> 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"___________, welcome to the show!"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Ladies and gentlemen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Gentlemen and ladies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 and women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Mr and Mrs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do we call someone who breaks into a   computer system?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computer hacker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computer thief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computer robber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computer spy</a:t>
            </a: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1571612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 If you're feeling very hungry, we say 'I could eat a     ______!'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dog                          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elephant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horse                       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whale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928802"/>
            <a:ext cx="7933588" cy="49291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attractive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good-looking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handsome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ugly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Roast beef is a traditional English ________.</a:t>
            </a: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dish  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plate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food  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nourishment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one of the following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'odd one</a:t>
            </a:r>
          </a:p>
          <a:p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out' (doesn't match)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LOSE__________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my wallet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bus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some money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competition</a:t>
            </a: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933588" cy="1643074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one of the following is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'odd one</a:t>
            </a:r>
            <a:b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out' (doesn't match)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   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WEAR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 umbrella  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watch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coat          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seatbelt (in a car,or plane)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hr-HR" sz="2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285992"/>
            <a:ext cx="7933588" cy="45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 are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coward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easily frightened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), we say you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are a_________.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mouse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chicken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rabbit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deer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of the following forms of transport do you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'get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in?’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train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plane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car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bus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714488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is the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odd one out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chilly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mild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freezing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cold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143116"/>
            <a:ext cx="7933588" cy="4714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11)</a:t>
            </a:r>
            <a:r>
              <a:rPr lang="hr-HR" sz="2400" dirty="0" smtClean="0">
                <a:solidFill>
                  <a:schemeClr val="tx2"/>
                </a:solidFill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the weather changes often, we usually say we are 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having _____ &amp; ______.</a:t>
            </a: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Sun &amp; rain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Sunshine and showers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Rain &amp; sun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Showers &amp; sunshine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a letter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I'm looking forward ___________ you  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again.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meet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meet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meeting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will meet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250030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13)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Which word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 go with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the word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snow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' </a:t>
            </a:r>
            <a:br>
              <a:rPr lang="hr-HR" sz="2400" u="sng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to make a new word?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a)________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white              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_______board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c)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 flake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 bow</a:t>
            </a: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00240"/>
            <a:ext cx="7933588" cy="4857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14)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is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Nelson's Column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Does it stand ......?</a:t>
            </a:r>
          </a:p>
          <a:p>
            <a:r>
              <a:rPr lang="hr-HR" sz="24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Trafalgar Square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Trafalgar Square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Trafalgar Square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Trafalgar Square</a:t>
            </a:r>
          </a:p>
          <a:p>
            <a:pPr>
              <a:buNone/>
            </a:pP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Choose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correct verb.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‘I can't hear the radio. Can you ……. it up, please?’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switch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turn 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keep  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make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16)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room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a roof of a house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called a(n) 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basement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cellar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dormer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attic</a:t>
            </a: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933588" cy="1714512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17)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Which sentence is </a:t>
            </a:r>
            <a:r>
              <a:rPr lang="hr-HR" sz="2700" b="1" u="sng" dirty="0" smtClean="0">
                <a:latin typeface="Arial" pitchFamily="34" charset="0"/>
                <a:cs typeface="Arial" pitchFamily="34" charset="0"/>
              </a:rPr>
              <a:t>correct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The London is a city in England.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London is a city in the England. 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 c)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The London is a city in the England.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London is a city in England.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 </a:t>
            </a:r>
            <a:br>
              <a:rPr lang="hr-HR" sz="2400" dirty="0" smtClean="0"/>
            </a:br>
            <a:r>
              <a:rPr lang="hr-HR" sz="2400" dirty="0" smtClean="0"/>
              <a:t> </a:t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357430"/>
            <a:ext cx="8143900" cy="4500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sentence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 you borrow me your book? 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 I borrow me your book?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 I borrow your book?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 I lend your book?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19)</a:t>
            </a:r>
            <a:r>
              <a:rPr lang="hr-HR" sz="2400" dirty="0" smtClean="0"/>
              <a:t> 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Complete this sentence. " Excuse me, could you tell 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me  where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?"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the station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station is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station is              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‘s station 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1785950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20)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Why__________ late this morning?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you was                      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were you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you were               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did you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00240"/>
            <a:ext cx="8005026" cy="485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21)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’m not very good _____ repairing things.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 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about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you’re worried about the problem, you should do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something ___________ it.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about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against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with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 waited ____ the bus stop for nearly thirty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minutes.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  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</a:t>
            </a:r>
            <a:endParaRPr lang="hr-H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1274786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latin typeface="Arial" pitchFamily="34" charset="0"/>
                <a:cs typeface="Arial" pitchFamily="34" charset="0"/>
              </a:rPr>
              <a:t>24)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Paula is _______ best student in her class.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a           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-     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           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933588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Oxford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famous for _________ university.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his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its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it’s     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their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cup is dirty.Can I have _________?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clean one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clean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clean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clean one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27)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 children like playing.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Most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Most of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most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most of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don’t like hot weather but Sue ___________.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does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doesn’t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likes       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doesn’t like</a:t>
            </a: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564</TotalTime>
  <Words>583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AN ENGLISH QUIZ</vt:lpstr>
      <vt:lpstr> I CHOOSE THE RIGHT WORD,PHRASE  OR        EXPRESSION TO MAKE THE GIVEN             PHRASE OR SENTENCE CORRECT OR          ANSWER THE QUESTION.</vt:lpstr>
      <vt:lpstr>   3)  If you're feeling very hungry, we say 'I could eat a     ______!'          a) dog                                  b) elephant          c) horse                               d) whale _____________________________________________ </vt:lpstr>
      <vt:lpstr>  7) Which one of the following is the 'odd one     out' (doesn't match)?     WEAR         a) an umbrella         b) a watch         c) a coat                  d) a seatbelt (in a car,or plane) _____________________________________________ </vt:lpstr>
      <vt:lpstr>   10) Which is the odd one out?       a) chilly                              b) mild       c) freezing                         d) cold _____________________________________________ </vt:lpstr>
      <vt:lpstr>13) Which word does NOT go with the word 'snow'         to make a new word?       a)________ white                b)_______board       c)________ flake                 d)_______ bow _____________________________________________ </vt:lpstr>
      <vt:lpstr>    17) Which sentence is correct?         a) The London is a city in England.        b) London is a city in the England.         c) The London is a city in the England.        d) London is a city in England. _____________________________________________     </vt:lpstr>
      <vt:lpstr> 20) Why__________ late this morning?        a) you was                        b) were you        c) you were                       d) did you _________________________________________________ </vt:lpstr>
      <vt:lpstr>24) Paula is _______ best student in her class.        a) a            b) -            c)  the             d) an  _________________________________________________</vt:lpstr>
      <vt:lpstr>29) Mandy usually __________ work at about 6:00.        a) finishing      b) finish    c) finish’s    d) finishes _____________________________________________</vt:lpstr>
      <vt:lpstr>II  MATCH THE IDIOM TO ITS MEANING.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ENGLISH QUIZ</dc:title>
  <dc:creator>ljerka</dc:creator>
  <cp:lastModifiedBy>ljerka</cp:lastModifiedBy>
  <cp:revision>336</cp:revision>
  <dcterms:created xsi:type="dcterms:W3CDTF">2016-05-03T16:52:31Z</dcterms:created>
  <dcterms:modified xsi:type="dcterms:W3CDTF">2016-05-22T00:07:52Z</dcterms:modified>
</cp:coreProperties>
</file>