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371B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493" autoAdjust="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8565E-1883-4C4D-A7E5-DEF24DBDC7D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E2F05-457E-4F85-97E6-7B942683907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E2F05-457E-4F85-97E6-7B9426839070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Tm="60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60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60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60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Tm="60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60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60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60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Tm="60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60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 advTm="60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E32F45-4C30-47A3-8102-8EEBEA324525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8CF1182-86C9-415D-9A6A-E5409E06ED8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 advTm="60000">
    <p:random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359898"/>
            <a:ext cx="7410472" cy="2997664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   AN</a:t>
            </a:r>
            <a:r>
              <a:rPr lang="hr-HR" sz="40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hr-HR" sz="40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ENGLISH</a:t>
            </a:r>
            <a:r>
              <a:rPr lang="hr-HR" sz="40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hr-HR" sz="40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QUIZ</a:t>
            </a:r>
            <a:endParaRPr lang="hr-HR" sz="4000" dirty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1850064"/>
            <a:ext cx="7410472" cy="4007828"/>
          </a:xfrm>
        </p:spPr>
        <p:txBody>
          <a:bodyPr>
            <a:normAutofit/>
          </a:bodyPr>
          <a:lstStyle/>
          <a:p>
            <a:endParaRPr lang="hr-HR" sz="3200" dirty="0" smtClean="0">
              <a:solidFill>
                <a:schemeClr val="tx2"/>
              </a:solidFill>
              <a:latin typeface="Arial Black" pitchFamily="34" charset="0"/>
            </a:endParaRPr>
          </a:p>
          <a:p>
            <a:endParaRPr lang="hr-HR" sz="3200" dirty="0" smtClean="0">
              <a:solidFill>
                <a:schemeClr val="tx2"/>
              </a:solidFill>
              <a:latin typeface="Arial Black" pitchFamily="34" charset="0"/>
            </a:endParaRPr>
          </a:p>
          <a:p>
            <a:endParaRPr lang="hr-HR" sz="3200" dirty="0" smtClean="0">
              <a:solidFill>
                <a:schemeClr val="tx2"/>
              </a:solidFill>
              <a:latin typeface="Arial Black" pitchFamily="34" charset="0"/>
            </a:endParaRPr>
          </a:p>
          <a:p>
            <a:r>
              <a:rPr lang="hr-HR" sz="3200" dirty="0" smtClean="0">
                <a:solidFill>
                  <a:schemeClr val="tx2"/>
                </a:solidFill>
                <a:latin typeface="Arial Black" pitchFamily="34" charset="0"/>
              </a:rPr>
              <a:t>             Grade Vth</a:t>
            </a:r>
          </a:p>
          <a:p>
            <a:r>
              <a:rPr lang="hr-HR" sz="3200" dirty="0" smtClean="0">
                <a:solidFill>
                  <a:srgbClr val="C00000"/>
                </a:solidFill>
                <a:latin typeface="Arial Black" pitchFamily="34" charset="0"/>
              </a:rPr>
              <a:t>   </a:t>
            </a:r>
          </a:p>
          <a:p>
            <a:r>
              <a:rPr lang="hr-HR" sz="3200" smtClean="0">
                <a:solidFill>
                  <a:srgbClr val="C00000"/>
                </a:solidFill>
                <a:latin typeface="Arial Black" pitchFamily="34" charset="0"/>
              </a:rPr>
              <a:t>                  </a:t>
            </a:r>
            <a:r>
              <a:rPr lang="hr-HR" sz="3200" dirty="0" smtClean="0">
                <a:solidFill>
                  <a:srgbClr val="C00000"/>
                </a:solidFill>
                <a:latin typeface="Arial Black" pitchFamily="34" charset="0"/>
              </a:rPr>
              <a:t>Key </a:t>
            </a:r>
            <a:endParaRPr lang="hr-HR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 advTm="60000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1417638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29)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Mandy usually __________ work at about 6:00.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a) finishing      b) finish    c) finish’s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finishes</a:t>
            </a:r>
            <a:b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  <a:endParaRPr lang="hr-HR" sz="2400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285860"/>
            <a:ext cx="7933588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30)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I’m sorry Ann isn’t in the office, she ________ from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home today.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‘s working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         b) worked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c) works                               d) working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31)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There was ________ interesting programme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on TV last night.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a) a            b) the      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an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d) –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32)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 usually just _________ a cup of coffee for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breakfast.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have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b) has        c) have got      d) having</a:t>
            </a:r>
            <a:endParaRPr lang="hr-HR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60000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142984"/>
          </a:xfrm>
        </p:spPr>
        <p:txBody>
          <a:bodyPr>
            <a:normAutofit/>
          </a:bodyPr>
          <a:lstStyle/>
          <a:p>
            <a:r>
              <a:rPr lang="hr-HR" sz="5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hr-H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32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MATCH THE IDIOM TO ITS MEANING. </a:t>
            </a:r>
            <a:r>
              <a:rPr lang="hr-H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r-HR" sz="2800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100" y="1214422"/>
            <a:ext cx="3429024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32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hr-HR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hit the books</a:t>
            </a:r>
          </a:p>
          <a:p>
            <a:pPr>
              <a:buNone/>
            </a:pPr>
            <a:r>
              <a:rPr lang="hr-HR" sz="32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hr-HR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finger lickin' good</a:t>
            </a:r>
          </a:p>
          <a:p>
            <a:pPr>
              <a:buNone/>
            </a:pPr>
            <a:r>
              <a:rPr lang="hr-HR" sz="32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hr-HR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hr-H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w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rong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ide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he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ed</a:t>
            </a:r>
            <a:endParaRPr lang="hr-HR" sz="20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32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hr-HR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piece of cake</a:t>
            </a:r>
          </a:p>
          <a:p>
            <a:pPr>
              <a:buNone/>
            </a:pPr>
            <a:r>
              <a:rPr lang="hr-HR" sz="32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hr-HR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5 )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rop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 b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ucket</a:t>
            </a:r>
            <a:endParaRPr lang="hr-HR" sz="20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32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hr-HR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6)</a:t>
            </a:r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eopard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an't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hange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its s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pots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hr-HR" sz="32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hr-HR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7)</a:t>
            </a:r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Actions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peak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ouder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han</a:t>
            </a:r>
            <a:r>
              <a:rPr lang="en-US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0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ords</a:t>
            </a:r>
            <a:r>
              <a:rPr lang="hr-HR" sz="2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42984"/>
            <a:ext cx="4357718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hr-H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 cannot change who you </a:t>
            </a:r>
            <a:r>
              <a:rPr lang="hr-H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are.</a:t>
            </a:r>
            <a:endParaRPr lang="hr-HR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task that can be accomplished very easily</a:t>
            </a:r>
            <a:endParaRPr lang="hr-HR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It's better to do something than just talk about it</a:t>
            </a: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hr-HR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very tasty food or meal</a:t>
            </a:r>
            <a:endParaRPr lang="hr-HR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e) </a:t>
            </a:r>
            <a:r>
              <a:rPr lang="hr-H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omeone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who is having a horrible day</a:t>
            </a:r>
            <a:r>
              <a:rPr lang="hr-H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hr-H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f) </a:t>
            </a:r>
            <a:r>
              <a:rPr lang="hr-H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 study, especially for a test or exam</a:t>
            </a:r>
            <a:endParaRPr lang="hr-HR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g) </a:t>
            </a:r>
            <a:r>
              <a:rPr lang="hr-H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very small part of something big</a:t>
            </a:r>
            <a:endParaRPr lang="hr-HR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60000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62150" cy="1571636"/>
          </a:xfrm>
        </p:spPr>
        <p:txBody>
          <a:bodyPr>
            <a:noAutofit/>
          </a:bodyPr>
          <a:lstStyle/>
          <a:p>
            <a:r>
              <a:rPr lang="hr-HR" sz="4800" dirty="0" smtClean="0">
                <a:solidFill>
                  <a:schemeClr val="tx2"/>
                </a:solidFill>
                <a:latin typeface="Arial Black" pitchFamily="34" charset="0"/>
              </a:rPr>
              <a:t> I </a:t>
            </a:r>
            <a:r>
              <a:rPr lang="hr-HR" sz="2400" u="sng" dirty="0" smtClean="0">
                <a:solidFill>
                  <a:schemeClr val="tx2"/>
                </a:solidFill>
                <a:latin typeface="Arial Black" pitchFamily="34" charset="0"/>
              </a:rPr>
              <a:t>CHOOSE THE RIGHT WORD,PHRASE  OR </a:t>
            </a:r>
            <a:r>
              <a:rPr lang="hr-HR" sz="2400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hr-HR" sz="24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 Black" pitchFamily="34" charset="0"/>
              </a:rPr>
              <a:t>      </a:t>
            </a:r>
            <a:r>
              <a:rPr lang="hr-HR" sz="2400" u="sng" dirty="0" smtClean="0">
                <a:solidFill>
                  <a:schemeClr val="tx2"/>
                </a:solidFill>
                <a:latin typeface="Arial Black" pitchFamily="34" charset="0"/>
              </a:rPr>
              <a:t>EXPRESSION TO MAKE THE GIVEN      </a:t>
            </a:r>
            <a:br>
              <a:rPr lang="hr-HR" sz="2400" u="sng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 Black" pitchFamily="34" charset="0"/>
              </a:rPr>
              <a:t>      </a:t>
            </a:r>
            <a:r>
              <a:rPr lang="hr-HR" sz="2400" u="sng" dirty="0" smtClean="0">
                <a:solidFill>
                  <a:schemeClr val="tx2"/>
                </a:solidFill>
                <a:latin typeface="Arial Black" pitchFamily="34" charset="0"/>
              </a:rPr>
              <a:t>PHRASE OR SENTENCE CORRECT OR</a:t>
            </a:r>
            <a:r>
              <a:rPr lang="hr-HR" sz="2400" dirty="0" smtClean="0">
                <a:solidFill>
                  <a:schemeClr val="tx2"/>
                </a:solidFill>
                <a:latin typeface="Arial Black" pitchFamily="34" charset="0"/>
              </a:rPr>
              <a:t>   </a:t>
            </a:r>
            <a:br>
              <a:rPr lang="hr-HR" sz="24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 Black" pitchFamily="34" charset="0"/>
              </a:rPr>
              <a:t>      </a:t>
            </a:r>
            <a:r>
              <a:rPr lang="hr-HR" sz="2400" u="sng" dirty="0" smtClean="0">
                <a:solidFill>
                  <a:schemeClr val="tx2"/>
                </a:solidFill>
                <a:latin typeface="Arial Black" pitchFamily="34" charset="0"/>
              </a:rPr>
              <a:t>ANSWER THE QUESTION.</a:t>
            </a:r>
            <a:endParaRPr lang="hr-HR" sz="2400" u="sng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143116"/>
            <a:ext cx="7783832" cy="4371972"/>
          </a:xfrm>
        </p:spPr>
        <p:txBody>
          <a:bodyPr>
            <a:normAutofit/>
          </a:bodyPr>
          <a:lstStyle/>
          <a:p>
            <a:endParaRPr lang="hr-HR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hr-HR" sz="2400" dirty="0" smtClean="0"/>
              <a:t> 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"___________, welcome to the show!"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Ladies and gentlemen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b)Gentlemen and ladies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c) Men and women           d) Mr and Mrs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</a:t>
            </a:r>
          </a:p>
          <a:p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What do we call someone who breaks into a computer  system?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a computer hacker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b) a computer thief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c) a computer robber            d) a computer spy</a:t>
            </a:r>
          </a:p>
          <a:p>
            <a:pPr>
              <a:buNone/>
            </a:pPr>
            <a:endParaRPr lang="hr-HR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60000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1417638"/>
          </a:xfrm>
        </p:spPr>
        <p:txBody>
          <a:bodyPr>
            <a:normAutofit fontScale="90000"/>
          </a:bodyPr>
          <a:lstStyle/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b="1" dirty="0" smtClean="0">
                <a:latin typeface="Arial" pitchFamily="34" charset="0"/>
                <a:cs typeface="Arial" pitchFamily="34" charset="0"/>
              </a:rPr>
            </a:br>
            <a:r>
              <a:rPr lang="hr-H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b="1" dirty="0" smtClean="0">
                <a:latin typeface="Arial" pitchFamily="34" charset="0"/>
                <a:cs typeface="Arial" pitchFamily="34" charset="0"/>
              </a:rPr>
            </a:br>
            <a:r>
              <a:rPr lang="hr-H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b="1" dirty="0" smtClean="0">
                <a:latin typeface="Arial" pitchFamily="34" charset="0"/>
                <a:cs typeface="Arial" pitchFamily="34" charset="0"/>
              </a:rPr>
            </a:br>
            <a:r>
              <a:rPr lang="hr-HR" sz="2700" b="1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 If you're feeling very hungry, we say 'I could eat a     ______!'</a:t>
            </a:r>
            <a:br>
              <a:rPr lang="hr-HR" sz="2700" dirty="0" smtClean="0"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latin typeface="Arial" pitchFamily="34" charset="0"/>
                <a:cs typeface="Arial" pitchFamily="34" charset="0"/>
              </a:rPr>
              <a:t>         a) dog                                  b) elephant</a:t>
            </a:r>
            <a:br>
              <a:rPr lang="hr-HR" sz="2700" dirty="0" smtClean="0"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hr-HR" sz="27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horse 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                              d) whale</a:t>
            </a:r>
            <a:br>
              <a:rPr lang="hr-HR" sz="2700" dirty="0" smtClean="0"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latin typeface="Arial" pitchFamily="34" charset="0"/>
                <a:cs typeface="Arial" pitchFamily="34" charset="0"/>
              </a:rPr>
              <a:t>_____________________________________________</a:t>
            </a:r>
            <a:r>
              <a:rPr lang="hr-HR" sz="2400" dirty="0" smtClean="0"/>
              <a:t/>
            </a:r>
            <a:br>
              <a:rPr lang="hr-HR" sz="2400" dirty="0" smtClean="0"/>
            </a:br>
            <a:endParaRPr lang="hr-H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928802"/>
            <a:ext cx="7933588" cy="49291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Which is 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odd one out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a) attractive                         b) good-looking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c) handsome                   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ugly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Roast beef is a traditional English ________.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dish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                 b) plate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c) food                                d) nourishment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6)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Which one of the following is 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'odd one</a:t>
            </a:r>
          </a:p>
          <a:p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out' (doesn't match)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?  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LOSE__________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a) my wallet                      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a bus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c) some money                    d) a competition</a:t>
            </a:r>
          </a:p>
          <a:p>
            <a:pPr>
              <a:buNone/>
            </a:pPr>
            <a:endParaRPr lang="hr-HR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6000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428604"/>
            <a:ext cx="7933588" cy="1643074"/>
          </a:xfrm>
        </p:spPr>
        <p:txBody>
          <a:bodyPr>
            <a:normAutofit fontScale="90000"/>
          </a:bodyPr>
          <a:lstStyle/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b="1" dirty="0" smtClean="0">
                <a:latin typeface="Arial" pitchFamily="34" charset="0"/>
                <a:cs typeface="Arial" pitchFamily="34" charset="0"/>
              </a:rPr>
            </a:br>
            <a:r>
              <a:rPr lang="hr-H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b="1" dirty="0" smtClean="0">
                <a:latin typeface="Arial" pitchFamily="34" charset="0"/>
                <a:cs typeface="Arial" pitchFamily="34" charset="0"/>
              </a:rPr>
            </a:b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7) </a:t>
            </a:r>
            <a: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Which one of the following is </a:t>
            </a:r>
            <a:r>
              <a:rPr lang="hr-HR" sz="27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'odd one</a:t>
            </a:r>
            <a:br>
              <a:rPr lang="hr-HR" sz="27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r-HR" sz="27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out' (doesn't match)</a:t>
            </a:r>
            <a:r>
              <a:rPr lang="hr-HR" sz="2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?     </a:t>
            </a:r>
            <a:r>
              <a:rPr lang="hr-HR" sz="27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WEAR</a:t>
            </a:r>
            <a: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hr-HR" sz="27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an umbrella</a:t>
            </a:r>
            <a:r>
              <a:rPr lang="hr-HR" sz="27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 a watch</a:t>
            </a:r>
            <a:b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c) a coat                  d) a seatbelt (in a car,or plane)</a:t>
            </a:r>
            <a:b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  <a:b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hr-HR" sz="27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285992"/>
            <a:ext cx="7933588" cy="4572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If you are a coward (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easily frightened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), we say you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are a_________.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a) mouse           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chicken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c) rabbit                            d) deer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9)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Which of the following forms of transport do you 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'get 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in?’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a) a train                          b) a plane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a car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             d) a bus</a:t>
            </a:r>
          </a:p>
          <a:p>
            <a:pPr>
              <a:buNone/>
            </a:pPr>
            <a:endParaRPr lang="hr-HR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6000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1714488"/>
          </a:xfrm>
        </p:spPr>
        <p:txBody>
          <a:bodyPr>
            <a:noAutofit/>
          </a:bodyPr>
          <a:lstStyle/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10)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Which is the 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odd one out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?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a) chilly                         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mild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c) freezing                        d) cold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143116"/>
            <a:ext cx="7933588" cy="47148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11)</a:t>
            </a:r>
            <a:r>
              <a:rPr lang="hr-HR" sz="2400" dirty="0" smtClean="0">
                <a:solidFill>
                  <a:schemeClr val="tx2"/>
                </a:solidFill>
              </a:rPr>
              <a:t>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If the weather changes often, we usually say we are   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having _____ &amp; ______.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a) Sun &amp; rain                   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Sunshine and showers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c) Rain &amp; sun                      d) Showers &amp; sunshine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12)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a letter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 I'm looking forward ___________ you   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again. 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a) to meet                         b) meet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to meeting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     d) I will meet</a:t>
            </a:r>
          </a:p>
          <a:p>
            <a:pPr>
              <a:buNone/>
            </a:pPr>
            <a:endParaRPr lang="hr-HR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60000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0"/>
            <a:ext cx="8005026" cy="2500306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13)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Which word </a:t>
            </a:r>
            <a:r>
              <a:rPr lang="hr-HR" sz="2400" u="sng" dirty="0" smtClean="0">
                <a:latin typeface="Arial" pitchFamily="34" charset="0"/>
                <a:cs typeface="Arial" pitchFamily="34" charset="0"/>
              </a:rPr>
              <a:t>does </a:t>
            </a:r>
            <a:r>
              <a:rPr lang="hr-HR" sz="2400" b="1" u="sng" dirty="0" smtClean="0">
                <a:latin typeface="Arial" pitchFamily="34" charset="0"/>
                <a:cs typeface="Arial" pitchFamily="34" charset="0"/>
              </a:rPr>
              <a:t>NOT</a:t>
            </a:r>
            <a:r>
              <a:rPr lang="hr-HR" sz="2400" u="sng" dirty="0" smtClean="0">
                <a:latin typeface="Arial" pitchFamily="34" charset="0"/>
                <a:cs typeface="Arial" pitchFamily="34" charset="0"/>
              </a:rPr>
              <a:t> go with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the word </a:t>
            </a:r>
            <a:r>
              <a:rPr lang="hr-HR" sz="2400" u="sng" dirty="0" smtClean="0">
                <a:latin typeface="Arial" pitchFamily="34" charset="0"/>
                <a:cs typeface="Arial" pitchFamily="34" charset="0"/>
              </a:rPr>
              <a:t>'</a:t>
            </a:r>
            <a:r>
              <a:rPr lang="hr-HR" sz="2400" b="1" u="sng" dirty="0" smtClean="0">
                <a:latin typeface="Arial" pitchFamily="34" charset="0"/>
                <a:cs typeface="Arial" pitchFamily="34" charset="0"/>
              </a:rPr>
              <a:t>snow</a:t>
            </a:r>
            <a:r>
              <a:rPr lang="hr-HR" sz="2400" u="sng" dirty="0" smtClean="0">
                <a:latin typeface="Arial" pitchFamily="34" charset="0"/>
                <a:cs typeface="Arial" pitchFamily="34" charset="0"/>
              </a:rPr>
              <a:t>' </a:t>
            </a:r>
            <a:br>
              <a:rPr lang="hr-HR" sz="2400" u="sng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to make a new word?</a:t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>      a)________ white                 b)_______board</a:t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>      c)________ flake              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d)_______ bow</a:t>
            </a:r>
            <a:r>
              <a:rPr lang="hr-HR" sz="24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24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  <a:r>
              <a:rPr lang="hr-HR" sz="2400" dirty="0" smtClean="0"/>
              <a:t/>
            </a:r>
            <a:br>
              <a:rPr lang="hr-HR" sz="2400" dirty="0" smtClean="0"/>
            </a:br>
            <a:endParaRPr lang="hr-H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000240"/>
            <a:ext cx="7933588" cy="48577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14)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This is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Nelson's Column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Does it stand ......?</a:t>
            </a:r>
          </a:p>
          <a:p>
            <a:r>
              <a:rPr lang="hr-HR" sz="24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a) </a:t>
            </a:r>
            <a:r>
              <a:rPr lang="hr-HR" sz="24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Trafalgar Square       b) </a:t>
            </a:r>
            <a:r>
              <a:rPr lang="hr-HR" sz="24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Trafalgar Square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c) </a:t>
            </a:r>
            <a:r>
              <a:rPr lang="hr-HR" sz="24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by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Trafalgar Square   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4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Trafalgar Square</a:t>
            </a:r>
            <a:endParaRPr lang="hr-HR" sz="2400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4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15)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Choose 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correct verb.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‘I can't hear the radio. Can you ……. it up, please?’ 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a) switch                     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turn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c) keep                                d) make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16)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room </a:t>
            </a:r>
            <a:r>
              <a:rPr lang="hr-HR" sz="24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a roof of a house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 called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a(n)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______.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a) basement                         b) cellar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c) dormer                          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attic</a:t>
            </a:r>
          </a:p>
          <a:p>
            <a:pPr>
              <a:buNone/>
            </a:pPr>
            <a:endParaRPr lang="hr-HR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60000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933588" cy="1714512"/>
          </a:xfrm>
        </p:spPr>
        <p:txBody>
          <a:bodyPr>
            <a:normAutofit fontScale="90000"/>
          </a:bodyPr>
          <a:lstStyle/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b="1" dirty="0" smtClean="0">
                <a:latin typeface="Arial" pitchFamily="34" charset="0"/>
                <a:cs typeface="Arial" pitchFamily="34" charset="0"/>
              </a:rPr>
            </a:br>
            <a:r>
              <a:rPr lang="hr-H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b="1" dirty="0" smtClean="0">
                <a:latin typeface="Arial" pitchFamily="34" charset="0"/>
                <a:cs typeface="Arial" pitchFamily="34" charset="0"/>
              </a:rPr>
            </a:br>
            <a:r>
              <a:rPr lang="hr-H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b="1" dirty="0" smtClean="0">
                <a:latin typeface="Arial" pitchFamily="34" charset="0"/>
                <a:cs typeface="Arial" pitchFamily="34" charset="0"/>
              </a:rPr>
            </a:br>
            <a:r>
              <a:rPr lang="hr-H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b="1" dirty="0" smtClean="0">
                <a:latin typeface="Arial" pitchFamily="34" charset="0"/>
                <a:cs typeface="Arial" pitchFamily="34" charset="0"/>
              </a:rPr>
            </a:br>
            <a:r>
              <a:rPr lang="hr-HR" sz="2700" b="1" dirty="0" smtClean="0">
                <a:latin typeface="Arial" pitchFamily="34" charset="0"/>
                <a:cs typeface="Arial" pitchFamily="34" charset="0"/>
              </a:rPr>
              <a:t>17) 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Which sentence is </a:t>
            </a:r>
            <a:r>
              <a:rPr lang="hr-HR" sz="2700" b="1" u="sng" dirty="0" smtClean="0">
                <a:latin typeface="Arial" pitchFamily="34" charset="0"/>
                <a:cs typeface="Arial" pitchFamily="34" charset="0"/>
              </a:rPr>
              <a:t>correct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? </a:t>
            </a:r>
            <a:br>
              <a:rPr lang="hr-HR" sz="2700" dirty="0" smtClean="0"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latin typeface="Arial" pitchFamily="34" charset="0"/>
                <a:cs typeface="Arial" pitchFamily="34" charset="0"/>
              </a:rPr>
              <a:t>       a) The London is a city in England.</a:t>
            </a:r>
            <a:br>
              <a:rPr lang="hr-HR" sz="2700" dirty="0" smtClean="0"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latin typeface="Arial" pitchFamily="34" charset="0"/>
                <a:cs typeface="Arial" pitchFamily="34" charset="0"/>
              </a:rPr>
              <a:t>       b) London is a city in the England. </a:t>
            </a:r>
            <a:br>
              <a:rPr lang="hr-HR" sz="2700" dirty="0" smtClean="0"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latin typeface="Arial" pitchFamily="34" charset="0"/>
                <a:cs typeface="Arial" pitchFamily="34" charset="0"/>
              </a:rPr>
              <a:t>       c) The London is a city in the England.</a:t>
            </a:r>
            <a:br>
              <a:rPr lang="hr-HR" sz="2700" dirty="0" smtClean="0"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7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London is a city in England.</a:t>
            </a:r>
            <a:br>
              <a:rPr lang="hr-HR" sz="27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> </a:t>
            </a:r>
            <a:br>
              <a:rPr lang="hr-HR" sz="2400" dirty="0" smtClean="0"/>
            </a:br>
            <a:r>
              <a:rPr lang="hr-HR" sz="2400" dirty="0" smtClean="0"/>
              <a:t> </a:t>
            </a:r>
            <a:br>
              <a:rPr lang="hr-HR" sz="2400" dirty="0" smtClean="0"/>
            </a:br>
            <a:endParaRPr lang="hr-H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357430"/>
            <a:ext cx="8143900" cy="45005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18)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Which sentence is </a:t>
            </a:r>
            <a:r>
              <a:rPr lang="hr-HR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correct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? 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a) Can you borrow me your book? </a:t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b) Can I borrow me your book?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Can I borrow your book?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d) Can I lend your book?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19)</a:t>
            </a:r>
            <a:r>
              <a:rPr lang="hr-HR" sz="2400" dirty="0" smtClean="0"/>
              <a:t> 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Complete this sentence. " Excuse me, could you tell   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me  where 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?"</a:t>
            </a:r>
          </a:p>
          <a:p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a) is the station                   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the station is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c) station is                               d) ‘s station </a:t>
            </a:r>
          </a:p>
          <a:p>
            <a:pPr>
              <a:buNone/>
            </a:pPr>
            <a:endParaRPr lang="hr-HR" sz="2400" dirty="0"/>
          </a:p>
        </p:txBody>
      </p:sp>
    </p:spTree>
  </p:cSld>
  <p:clrMapOvr>
    <a:masterClrMapping/>
  </p:clrMapOvr>
  <p:transition spd="med" advTm="60000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933588" cy="1785950"/>
          </a:xfrm>
        </p:spPr>
        <p:txBody>
          <a:bodyPr>
            <a:normAutofit fontScale="90000"/>
          </a:bodyPr>
          <a:lstStyle/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b="1" dirty="0" smtClean="0">
                <a:latin typeface="Arial" pitchFamily="34" charset="0"/>
                <a:cs typeface="Arial" pitchFamily="34" charset="0"/>
              </a:rPr>
            </a:br>
            <a:r>
              <a:rPr lang="hr-HR" sz="2700" b="1" dirty="0" smtClean="0">
                <a:latin typeface="Arial" pitchFamily="34" charset="0"/>
                <a:cs typeface="Arial" pitchFamily="34" charset="0"/>
              </a:rPr>
              <a:t>20) 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Why__________ late this morning?</a:t>
            </a:r>
            <a:br>
              <a:rPr lang="hr-HR" sz="2700" dirty="0" smtClean="0"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latin typeface="Arial" pitchFamily="34" charset="0"/>
                <a:cs typeface="Arial" pitchFamily="34" charset="0"/>
              </a:rPr>
              <a:t>       a) you was                        </a:t>
            </a:r>
            <a:r>
              <a:rPr lang="hr-HR" sz="27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were you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700" dirty="0" smtClean="0"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latin typeface="Arial" pitchFamily="34" charset="0"/>
                <a:cs typeface="Arial" pitchFamily="34" charset="0"/>
              </a:rPr>
              <a:t>       c) you were                       d) did you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>_________________________________________________</a:t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endParaRPr lang="hr-H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2000240"/>
            <a:ext cx="8005026" cy="485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21)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’m not very good _____ repairing things.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at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b) for            c) in                 d) about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22)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you’re worried about the problem, you should do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something ___________ it.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a) for      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about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c) against        d) with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23)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We waited ____ the bus stop for nearly thirty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minutes.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a) on          b) in           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at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d) to </a:t>
            </a:r>
            <a:endParaRPr lang="hr-HR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60000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933588" cy="1274786"/>
          </a:xfrm>
        </p:spPr>
        <p:txBody>
          <a:bodyPr>
            <a:normAutofit fontScale="90000"/>
          </a:bodyPr>
          <a:lstStyle/>
          <a:p>
            <a:r>
              <a:rPr lang="hr-HR" sz="2700" b="1" dirty="0" smtClean="0">
                <a:latin typeface="Arial" pitchFamily="34" charset="0"/>
                <a:cs typeface="Arial" pitchFamily="34" charset="0"/>
              </a:rPr>
              <a:t>24) 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Paula is _______ best student in her class.</a:t>
            </a:r>
            <a:br>
              <a:rPr lang="hr-HR" sz="2700" dirty="0" smtClean="0">
                <a:latin typeface="Arial" pitchFamily="34" charset="0"/>
                <a:cs typeface="Arial" pitchFamily="34" charset="0"/>
              </a:rPr>
            </a:br>
            <a:r>
              <a:rPr lang="hr-HR" sz="2700" dirty="0" smtClean="0">
                <a:latin typeface="Arial" pitchFamily="34" charset="0"/>
                <a:cs typeface="Arial" pitchFamily="34" charset="0"/>
              </a:rPr>
              <a:t>       a) a            b) -            </a:t>
            </a:r>
            <a:r>
              <a:rPr lang="hr-HR" sz="27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 the</a:t>
            </a:r>
            <a:r>
              <a:rPr lang="hr-HR" sz="2700" dirty="0" smtClean="0">
                <a:latin typeface="Arial" pitchFamily="34" charset="0"/>
                <a:cs typeface="Arial" pitchFamily="34" charset="0"/>
              </a:rPr>
              <a:t>             d) an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>_________________________________________________</a:t>
            </a:r>
            <a:endParaRPr lang="hr-H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428736"/>
            <a:ext cx="7933588" cy="5286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25)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Oxford</a:t>
            </a: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 famous for _________ university.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a) his     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its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c) it’s             d) their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26)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This cup is dirty.Can I have _________?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a) clean one   b) clean   c) a clean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a clean one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27)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 children like playing.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Most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b) Most of    c) The most    d) The most of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28)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 don’t like hot weather but Sue ___________.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does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b) doesn’t       c) likes        d) doesn’t like</a:t>
            </a:r>
            <a:endParaRPr lang="hr-HR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60000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579</TotalTime>
  <Words>592</Words>
  <Application>Microsoft Office PowerPoint</Application>
  <PresentationFormat>On-screen Show (4:3)</PresentationFormat>
  <Paragraphs>112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   AN ENGLISH QUIZ</vt:lpstr>
      <vt:lpstr> I CHOOSE THE RIGHT WORD,PHRASE  OR        EXPRESSION TO MAKE THE GIVEN             PHRASE OR SENTENCE CORRECT OR          ANSWER THE QUESTION.</vt:lpstr>
      <vt:lpstr>   3)  If you're feeling very hungry, we say 'I could eat a     ______!'          a) dog                                  b) elephant          c) horse                               d) whale _____________________________________________ </vt:lpstr>
      <vt:lpstr>  7) Which one of the following is the 'odd one     out' (doesn't match)?     WEAR         a) an umbrella         b) a watch         c) a coat                  d) a seatbelt (in a car,or plane) _____________________________________________ </vt:lpstr>
      <vt:lpstr>   10) Which is the odd one out?       a) chilly                             b) mild       c) freezing                        d) cold _____________________________________________ </vt:lpstr>
      <vt:lpstr>13) Which word does NOT go with the word 'snow'         to make a new word?       a)________ white                 b)_______board       c)________ flake                  d)_______ bow _____________________________________________ </vt:lpstr>
      <vt:lpstr>    17) Which sentence is correct?         a) The London is a city in England.        b) London is a city in the England.         c) The London is a city in the England.        d) London is a city in England. _____________________________________________     </vt:lpstr>
      <vt:lpstr> 20) Why__________ late this morning?        a) you was                        b) were you        c) you were                       d) did you _________________________________________________ </vt:lpstr>
      <vt:lpstr>24) Paula is _______ best student in her class.        a) a            b) -            c)  the             d) an  _________________________________________________</vt:lpstr>
      <vt:lpstr>29) Mandy usually __________ work at about 6:00.        a) finishing      b) finish    c) finish’s    d) finishes _____________________________________________</vt:lpstr>
      <vt:lpstr>II  MATCH THE IDIOM TO ITS MEANING.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ENGLISH QUIZ</dc:title>
  <dc:creator>ljerka</dc:creator>
  <cp:lastModifiedBy>ljerka</cp:lastModifiedBy>
  <cp:revision>267</cp:revision>
  <dcterms:created xsi:type="dcterms:W3CDTF">2016-05-03T16:52:31Z</dcterms:created>
  <dcterms:modified xsi:type="dcterms:W3CDTF">2016-05-22T00:07:28Z</dcterms:modified>
</cp:coreProperties>
</file>