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71" r:id="rId5"/>
    <p:sldId id="258" r:id="rId6"/>
    <p:sldId id="272" r:id="rId7"/>
    <p:sldId id="267" r:id="rId8"/>
    <p:sldId id="273" r:id="rId9"/>
    <p:sldId id="259" r:id="rId10"/>
    <p:sldId id="276" r:id="rId11"/>
    <p:sldId id="275" r:id="rId12"/>
    <p:sldId id="290" r:id="rId13"/>
    <p:sldId id="288" r:id="rId14"/>
    <p:sldId id="289" r:id="rId15"/>
    <p:sldId id="261" r:id="rId16"/>
    <p:sldId id="277" r:id="rId17"/>
    <p:sldId id="262" r:id="rId18"/>
    <p:sldId id="278" r:id="rId19"/>
    <p:sldId id="263" r:id="rId20"/>
    <p:sldId id="279" r:id="rId21"/>
    <p:sldId id="291" r:id="rId22"/>
    <p:sldId id="292" r:id="rId23"/>
    <p:sldId id="265" r:id="rId24"/>
    <p:sldId id="281" r:id="rId25"/>
    <p:sldId id="266" r:id="rId26"/>
    <p:sldId id="282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en-GB" sz="2000" b="1" dirty="0" smtClean="0"/>
              <a:t>An English Quiz  ( grade </a:t>
            </a:r>
            <a:r>
              <a:rPr lang="hr-HR" sz="2000" b="1" dirty="0" smtClean="0"/>
              <a:t>6)</a:t>
            </a:r>
            <a:r>
              <a:rPr lang="en-GB" sz="2000" b="1" dirty="0" smtClean="0"/>
              <a:t>                                  -</a:t>
            </a:r>
            <a:r>
              <a:rPr lang="hr-HR" sz="2000" b="1" dirty="0" smtClean="0"/>
              <a:t>1</a:t>
            </a:r>
            <a:r>
              <a:rPr lang="en-GB" sz="2000" b="1" dirty="0" smtClean="0"/>
              <a:t>-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 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GB" b="1" dirty="0" smtClean="0"/>
              <a:t>CULTURE SPOT</a:t>
            </a:r>
            <a:endParaRPr lang="hr-HR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1     </a:t>
            </a:r>
            <a:r>
              <a:rPr lang="en-GB" dirty="0" smtClean="0"/>
              <a:t>The </a:t>
            </a:r>
            <a:r>
              <a:rPr lang="hr-HR" dirty="0" err="1" smtClean="0"/>
              <a:t>nickname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USA </a:t>
            </a:r>
            <a:r>
              <a:rPr lang="hr-HR" dirty="0" err="1" smtClean="0"/>
              <a:t>president</a:t>
            </a:r>
            <a:r>
              <a:rPr lang="hr-HR" dirty="0" smtClean="0"/>
              <a:t> Abraham Lincoln, </a:t>
            </a:r>
            <a:r>
              <a:rPr lang="hr-HR" dirty="0" err="1" smtClean="0"/>
              <a:t>known</a:t>
            </a:r>
            <a:r>
              <a:rPr lang="hr-HR" dirty="0" smtClean="0"/>
              <a:t> for </a:t>
            </a:r>
            <a:r>
              <a:rPr lang="hr-HR" dirty="0" err="1" smtClean="0"/>
              <a:t>ending</a:t>
            </a:r>
            <a:r>
              <a:rPr lang="hr-HR" dirty="0" smtClean="0"/>
              <a:t> </a:t>
            </a:r>
            <a:r>
              <a:rPr lang="hr-HR" dirty="0" err="1" smtClean="0"/>
              <a:t>slavery</a:t>
            </a:r>
            <a:r>
              <a:rPr lang="hr-HR" dirty="0" smtClean="0"/>
              <a:t>,  </a:t>
            </a:r>
            <a:r>
              <a:rPr lang="hr-HR" dirty="0" err="1" smtClean="0"/>
              <a:t>was</a:t>
            </a:r>
            <a:r>
              <a:rPr lang="en-GB" dirty="0" smtClean="0"/>
              <a:t>: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hr-HR" dirty="0" smtClean="0"/>
          </a:p>
          <a:p>
            <a:pPr lvl="0"/>
            <a:r>
              <a:rPr lang="hr-HR" dirty="0" smtClean="0"/>
              <a:t>a)   “</a:t>
            </a:r>
            <a:r>
              <a:rPr lang="hr-HR" dirty="0" err="1" smtClean="0"/>
              <a:t>Son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Kentucky</a:t>
            </a:r>
            <a:r>
              <a:rPr lang="hr-HR" dirty="0" smtClean="0"/>
              <a:t>”            </a:t>
            </a:r>
            <a:r>
              <a:rPr lang="en-GB" dirty="0" smtClean="0"/>
              <a:t>     </a:t>
            </a:r>
            <a:r>
              <a:rPr lang="hr-HR" dirty="0" smtClean="0"/>
              <a:t> </a:t>
            </a:r>
            <a:r>
              <a:rPr lang="en-GB" dirty="0" smtClean="0"/>
              <a:t>d) </a:t>
            </a:r>
            <a:r>
              <a:rPr lang="hr-HR" dirty="0" smtClean="0"/>
              <a:t>“</a:t>
            </a:r>
            <a:r>
              <a:rPr lang="hr-HR" dirty="0" err="1" smtClean="0"/>
              <a:t>Son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r>
              <a:rPr lang="hr-HR" dirty="0" smtClean="0"/>
              <a:t>”</a:t>
            </a:r>
          </a:p>
          <a:p>
            <a:pPr lvl="0"/>
            <a:r>
              <a:rPr lang="hr-HR" dirty="0" smtClean="0"/>
              <a:t>b)   “</a:t>
            </a:r>
            <a:r>
              <a:rPr lang="hr-HR" dirty="0" err="1" smtClean="0"/>
              <a:t>Clever</a:t>
            </a:r>
            <a:r>
              <a:rPr lang="hr-HR" dirty="0" smtClean="0"/>
              <a:t> </a:t>
            </a:r>
            <a:r>
              <a:rPr lang="hr-HR" dirty="0" err="1" smtClean="0"/>
              <a:t>Abe</a:t>
            </a:r>
            <a:r>
              <a:rPr lang="hr-HR" dirty="0" smtClean="0"/>
              <a:t>”</a:t>
            </a:r>
            <a:r>
              <a:rPr lang="en-GB" dirty="0" smtClean="0"/>
              <a:t>                 </a:t>
            </a:r>
            <a:r>
              <a:rPr lang="hr-HR" dirty="0" smtClean="0"/>
              <a:t>          </a:t>
            </a:r>
            <a:r>
              <a:rPr lang="en-GB" dirty="0" smtClean="0"/>
              <a:t>e)</a:t>
            </a:r>
            <a:r>
              <a:rPr lang="hr-HR" dirty="0" smtClean="0"/>
              <a:t>  “Brave </a:t>
            </a:r>
            <a:r>
              <a:rPr lang="hr-HR" dirty="0" err="1" smtClean="0"/>
              <a:t>Lawyer</a:t>
            </a:r>
            <a:r>
              <a:rPr lang="hr-HR" dirty="0" smtClean="0"/>
              <a:t>”</a:t>
            </a:r>
          </a:p>
          <a:p>
            <a:pPr lvl="0"/>
            <a:r>
              <a:rPr lang="hr-HR" dirty="0" smtClean="0"/>
              <a:t>c)    “</a:t>
            </a:r>
            <a:r>
              <a:rPr lang="hr-HR" dirty="0" err="1" smtClean="0"/>
              <a:t>Honest</a:t>
            </a:r>
            <a:r>
              <a:rPr lang="hr-HR" dirty="0" smtClean="0"/>
              <a:t> </a:t>
            </a:r>
            <a:r>
              <a:rPr lang="hr-HR" dirty="0" err="1" smtClean="0"/>
              <a:t>Abe</a:t>
            </a:r>
            <a:r>
              <a:rPr lang="hr-HR" dirty="0" smtClean="0"/>
              <a:t>”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   </a:t>
            </a:r>
            <a:r>
              <a:rPr lang="hr-HR" dirty="0" smtClean="0"/>
              <a:t>2   </a:t>
            </a:r>
            <a:r>
              <a:rPr lang="en-GB" dirty="0" smtClean="0"/>
              <a:t> </a:t>
            </a:r>
            <a:r>
              <a:rPr lang="hr-HR" dirty="0" smtClean="0"/>
              <a:t>A </a:t>
            </a:r>
            <a:r>
              <a:rPr lang="hr-HR" dirty="0" err="1" smtClean="0"/>
              <a:t>famous</a:t>
            </a:r>
            <a:r>
              <a:rPr lang="hr-HR" dirty="0" smtClean="0"/>
              <a:t> British </a:t>
            </a:r>
            <a:r>
              <a:rPr lang="hr-HR" dirty="0" err="1" smtClean="0"/>
              <a:t>writer</a:t>
            </a:r>
            <a:r>
              <a:rPr lang="hr-HR" dirty="0" smtClean="0"/>
              <a:t> </a:t>
            </a:r>
            <a:r>
              <a:rPr lang="hr-HR" dirty="0" err="1" smtClean="0"/>
              <a:t>Oscard</a:t>
            </a:r>
            <a:r>
              <a:rPr lang="hr-HR" dirty="0" smtClean="0"/>
              <a:t>  </a:t>
            </a:r>
            <a:r>
              <a:rPr lang="hr-HR" dirty="0" err="1" smtClean="0"/>
              <a:t>Wilde</a:t>
            </a:r>
            <a:r>
              <a:rPr lang="hr-HR" dirty="0" smtClean="0"/>
              <a:t> </a:t>
            </a:r>
            <a:r>
              <a:rPr lang="hr-HR" dirty="0" err="1" smtClean="0"/>
              <a:t>wrote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novel</a:t>
            </a:r>
            <a:r>
              <a:rPr lang="hr-HR" dirty="0" smtClean="0"/>
              <a:t> </a:t>
            </a:r>
            <a:r>
              <a:rPr lang="hr-HR" dirty="0" err="1" smtClean="0"/>
              <a:t>called</a:t>
            </a:r>
            <a:r>
              <a:rPr lang="en-GB" dirty="0" smtClean="0"/>
              <a:t>: </a:t>
            </a:r>
            <a:endParaRPr lang="hr-HR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  </a:t>
            </a:r>
            <a:r>
              <a:rPr lang="en-GB" dirty="0" smtClean="0"/>
              <a:t>a) </a:t>
            </a:r>
            <a:r>
              <a:rPr lang="hr-HR" dirty="0" smtClean="0"/>
              <a:t>  King </a:t>
            </a:r>
            <a:r>
              <a:rPr lang="hr-HR" dirty="0" err="1" smtClean="0"/>
              <a:t>Leer</a:t>
            </a:r>
            <a:r>
              <a:rPr lang="en-GB" dirty="0" smtClean="0"/>
              <a:t>                      </a:t>
            </a:r>
            <a:r>
              <a:rPr lang="hr-HR" dirty="0" smtClean="0"/>
              <a:t>       </a:t>
            </a:r>
            <a:r>
              <a:rPr lang="en-GB" dirty="0" smtClean="0"/>
              <a:t> d) </a:t>
            </a:r>
            <a:r>
              <a:rPr lang="hr-HR" dirty="0" smtClean="0"/>
              <a:t>Oliver </a:t>
            </a:r>
            <a:r>
              <a:rPr lang="hr-HR" dirty="0" err="1" smtClean="0"/>
              <a:t>Twist</a:t>
            </a:r>
            <a:endParaRPr lang="hr-HR" dirty="0" smtClean="0"/>
          </a:p>
          <a:p>
            <a:r>
              <a:rPr lang="en-GB" dirty="0" smtClean="0"/>
              <a:t>  b) </a:t>
            </a:r>
            <a:r>
              <a:rPr lang="hr-HR" dirty="0" smtClean="0"/>
              <a:t> </a:t>
            </a:r>
            <a:r>
              <a:rPr lang="hr-HR" dirty="0" err="1" smtClean="0"/>
              <a:t>Farewell</a:t>
            </a:r>
            <a:r>
              <a:rPr lang="hr-HR" dirty="0" smtClean="0"/>
              <a:t> to </a:t>
            </a:r>
            <a:r>
              <a:rPr lang="hr-HR" dirty="0" err="1" smtClean="0"/>
              <a:t>Arms</a:t>
            </a:r>
            <a:r>
              <a:rPr lang="en-GB" dirty="0" smtClean="0"/>
              <a:t>                    e)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Importance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being</a:t>
            </a:r>
            <a:r>
              <a:rPr lang="hr-HR" dirty="0" smtClean="0"/>
              <a:t> Ernest</a:t>
            </a:r>
          </a:p>
          <a:p>
            <a:r>
              <a:rPr lang="en-GB" dirty="0" smtClean="0"/>
              <a:t>  c) 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Light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August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sz="1800" dirty="0" smtClean="0"/>
              <a:t> </a:t>
            </a:r>
            <a:r>
              <a:rPr lang="en-GB" sz="1800" b="1" dirty="0" smtClean="0"/>
              <a:t>An English Quiz  ( grade</a:t>
            </a:r>
            <a:r>
              <a:rPr lang="hr-HR" sz="1800" b="1" dirty="0" smtClean="0"/>
              <a:t> 6</a:t>
            </a:r>
            <a:r>
              <a:rPr lang="en-GB" sz="1800" b="1" dirty="0" smtClean="0"/>
              <a:t> )                                  -2-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GB" b="1" dirty="0" smtClean="0"/>
              <a:t>GRAMMAR</a:t>
            </a:r>
            <a:endParaRPr lang="hr-HR" dirty="0" smtClean="0"/>
          </a:p>
          <a:p>
            <a:pPr marL="457200" indent="-457200">
              <a:buAutoNum type="arabicPlain"/>
            </a:pPr>
            <a:r>
              <a:rPr lang="en-GB" sz="2800" b="1" dirty="0" smtClean="0"/>
              <a:t>Choose the right answer:</a:t>
            </a:r>
            <a:endParaRPr lang="hr-HR" sz="2800" b="1" dirty="0" smtClean="0"/>
          </a:p>
          <a:p>
            <a:pPr>
              <a:buNone/>
            </a:pPr>
            <a:r>
              <a:rPr lang="hr-HR" sz="2800" dirty="0" smtClean="0"/>
              <a:t>         </a:t>
            </a:r>
            <a:r>
              <a:rPr lang="hr-HR" sz="2800" b="1" dirty="0" smtClean="0"/>
              <a:t>- __________________ a nice </a:t>
            </a:r>
            <a:r>
              <a:rPr lang="hr-HR" sz="2800" b="1" dirty="0" err="1" smtClean="0"/>
              <a:t>holiday</a:t>
            </a:r>
            <a:r>
              <a:rPr lang="hr-HR" sz="2800" b="1" dirty="0" smtClean="0"/>
              <a:t>!</a:t>
            </a:r>
          </a:p>
          <a:p>
            <a:pPr>
              <a:buNone/>
            </a:pPr>
            <a:r>
              <a:rPr lang="hr-HR" sz="2800" dirty="0" smtClean="0"/>
              <a:t>    a)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            </a:t>
            </a:r>
            <a:r>
              <a:rPr lang="hr-HR" sz="2800" b="1" dirty="0" smtClean="0">
                <a:solidFill>
                  <a:srgbClr val="FF0000"/>
                </a:solidFill>
              </a:rPr>
              <a:t>b) </a:t>
            </a:r>
            <a:r>
              <a:rPr lang="hr-HR" sz="2800" b="1" dirty="0" err="1" smtClean="0">
                <a:solidFill>
                  <a:srgbClr val="FF0000"/>
                </a:solidFill>
              </a:rPr>
              <a:t>Have</a:t>
            </a:r>
            <a:r>
              <a:rPr lang="hr-HR" sz="2800" b="1" dirty="0" smtClean="0">
                <a:solidFill>
                  <a:srgbClr val="FF0000"/>
                </a:solidFill>
              </a:rPr>
              <a:t>                        </a:t>
            </a:r>
            <a:r>
              <a:rPr lang="hr-HR" sz="2800" dirty="0" smtClean="0"/>
              <a:t>c)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smtClean="0"/>
              <a:t>        - _________to </a:t>
            </a:r>
            <a:r>
              <a:rPr lang="hr-HR" sz="2800" b="1" dirty="0" err="1" smtClean="0"/>
              <a:t>call</a:t>
            </a:r>
            <a:r>
              <a:rPr lang="hr-HR" sz="2800" b="1" dirty="0" smtClean="0"/>
              <a:t> me </a:t>
            </a:r>
            <a:r>
              <a:rPr lang="hr-HR" sz="2800" b="1" dirty="0" err="1" smtClean="0"/>
              <a:t>when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you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get</a:t>
            </a:r>
            <a:r>
              <a:rPr lang="hr-HR" sz="2800" b="1" dirty="0" smtClean="0"/>
              <a:t> to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 hotel.</a:t>
            </a:r>
          </a:p>
          <a:p>
            <a:pPr lvl="0">
              <a:buNone/>
            </a:pPr>
            <a:r>
              <a:rPr lang="hr-HR" sz="2800" b="1" dirty="0" smtClean="0">
                <a:solidFill>
                  <a:srgbClr val="FF0000"/>
                </a:solidFill>
              </a:rPr>
              <a:t>   a) Don`t </a:t>
            </a:r>
            <a:r>
              <a:rPr lang="hr-HR" sz="2800" b="1" dirty="0" err="1" smtClean="0">
                <a:solidFill>
                  <a:srgbClr val="FF0000"/>
                </a:solidFill>
              </a:rPr>
              <a:t>forget</a:t>
            </a:r>
            <a:r>
              <a:rPr lang="hr-HR" sz="2800" b="1" dirty="0" smtClean="0">
                <a:solidFill>
                  <a:srgbClr val="FF0000"/>
                </a:solidFill>
              </a:rPr>
              <a:t>      </a:t>
            </a:r>
            <a:r>
              <a:rPr lang="hr-HR" sz="2800" dirty="0" smtClean="0"/>
              <a:t>b) </a:t>
            </a:r>
            <a:r>
              <a:rPr lang="hr-HR" sz="2800" dirty="0" err="1" smtClean="0"/>
              <a:t>Not</a:t>
            </a:r>
            <a:r>
              <a:rPr lang="hr-HR" sz="2800" dirty="0" smtClean="0"/>
              <a:t> </a:t>
            </a:r>
            <a:r>
              <a:rPr lang="hr-HR" sz="2800" dirty="0" err="1" smtClean="0"/>
              <a:t>forgetting</a:t>
            </a:r>
            <a:r>
              <a:rPr lang="hr-HR" sz="2800" dirty="0" smtClean="0"/>
              <a:t>       c) </a:t>
            </a:r>
            <a:r>
              <a:rPr lang="hr-HR" sz="2800" dirty="0" err="1" smtClean="0"/>
              <a:t>Forget</a:t>
            </a:r>
            <a:r>
              <a:rPr lang="hr-HR" sz="2800" dirty="0" smtClean="0"/>
              <a:t> </a:t>
            </a:r>
            <a:r>
              <a:rPr lang="hr-HR" sz="2800" dirty="0" err="1" smtClean="0"/>
              <a:t>not</a:t>
            </a:r>
            <a:endParaRPr lang="hr-HR" sz="2800" dirty="0" smtClean="0"/>
          </a:p>
          <a:p>
            <a:pPr lvl="0"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smtClean="0"/>
              <a:t>         - _____ a </a:t>
            </a:r>
            <a:r>
              <a:rPr lang="hr-HR" sz="2800" b="1" dirty="0" err="1" smtClean="0"/>
              <a:t>ticket</a:t>
            </a:r>
            <a:r>
              <a:rPr lang="hr-HR" sz="2800" b="1" dirty="0" smtClean="0"/>
              <a:t> to </a:t>
            </a:r>
            <a:r>
              <a:rPr lang="hr-HR" sz="2800" b="1" dirty="0" err="1" smtClean="0"/>
              <a:t>see</a:t>
            </a:r>
            <a:r>
              <a:rPr lang="hr-HR" sz="2800" b="1" dirty="0" smtClean="0"/>
              <a:t> my </a:t>
            </a:r>
            <a:r>
              <a:rPr lang="hr-HR" sz="2800" b="1" dirty="0" err="1" smtClean="0"/>
              <a:t>favourite</a:t>
            </a:r>
            <a:r>
              <a:rPr lang="hr-HR" sz="2800" b="1" dirty="0" smtClean="0"/>
              <a:t> band </a:t>
            </a:r>
            <a:r>
              <a:rPr lang="hr-HR" sz="2800" b="1" dirty="0" err="1" smtClean="0"/>
              <a:t>tonight</a:t>
            </a:r>
            <a:r>
              <a:rPr lang="hr-HR" sz="2800" b="1" dirty="0" smtClean="0"/>
              <a:t>. </a:t>
            </a:r>
          </a:p>
          <a:p>
            <a:pPr lvl="0">
              <a:buNone/>
            </a:pPr>
            <a:r>
              <a:rPr lang="hr-HR" sz="2800" dirty="0" smtClean="0"/>
              <a:t>     a)  I`ve                      </a:t>
            </a:r>
            <a:r>
              <a:rPr lang="hr-HR" sz="2800" b="1" dirty="0" smtClean="0">
                <a:solidFill>
                  <a:srgbClr val="FF0000"/>
                </a:solidFill>
              </a:rPr>
              <a:t>b) I`ve got</a:t>
            </a:r>
            <a:r>
              <a:rPr lang="hr-HR" sz="2400" b="1" dirty="0" smtClean="0">
                <a:solidFill>
                  <a:srgbClr val="FF0000"/>
                </a:solidFill>
              </a:rPr>
              <a:t>                     </a:t>
            </a:r>
            <a:r>
              <a:rPr lang="hr-HR" sz="2400" dirty="0" smtClean="0"/>
              <a:t>c) I got</a:t>
            </a:r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/>
              <a:t>      </a:t>
            </a:r>
            <a:r>
              <a:rPr lang="hr-HR" sz="2400" dirty="0" smtClean="0"/>
              <a:t> </a:t>
            </a:r>
            <a:r>
              <a:rPr lang="hr-HR" sz="2400" b="1" dirty="0" smtClean="0"/>
              <a:t>- </a:t>
            </a:r>
            <a:r>
              <a:rPr lang="hr-HR" sz="2400" b="1" dirty="0" err="1" smtClean="0"/>
              <a:t>Have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you</a:t>
            </a:r>
            <a:r>
              <a:rPr lang="hr-HR" sz="2400" b="1" dirty="0" smtClean="0"/>
              <a:t> had _______ </a:t>
            </a:r>
            <a:r>
              <a:rPr lang="hr-HR" sz="2400" b="1" dirty="0" err="1" smtClean="0"/>
              <a:t>busy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day</a:t>
            </a:r>
            <a:r>
              <a:rPr lang="hr-HR" sz="2400" b="1" dirty="0" smtClean="0"/>
              <a:t>?</a:t>
            </a:r>
          </a:p>
          <a:p>
            <a:pPr>
              <a:buNone/>
            </a:pPr>
            <a:r>
              <a:rPr lang="hr-HR" sz="2400" dirty="0" smtClean="0"/>
              <a:t>    a)   </a:t>
            </a:r>
            <a:r>
              <a:rPr lang="hr-HR" sz="2400" dirty="0" err="1" smtClean="0"/>
              <a:t>a</a:t>
            </a:r>
            <a:r>
              <a:rPr lang="hr-HR" sz="2400" dirty="0" smtClean="0"/>
              <a:t>                          b)     </a:t>
            </a:r>
            <a:r>
              <a:rPr lang="hr-HR" sz="2400" dirty="0" err="1" smtClean="0"/>
              <a:t>an</a:t>
            </a:r>
            <a:r>
              <a:rPr lang="hr-HR" sz="2400" dirty="0" smtClean="0"/>
              <a:t>                        c)    </a:t>
            </a:r>
            <a:r>
              <a:rPr lang="hr-HR" sz="2400" dirty="0" err="1" smtClean="0"/>
              <a:t>the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- </a:t>
            </a:r>
            <a:r>
              <a:rPr lang="hr-HR" sz="2400" b="1" dirty="0" err="1" smtClean="0"/>
              <a:t>Yes</a:t>
            </a:r>
            <a:r>
              <a:rPr lang="hr-HR" sz="2400" b="1" dirty="0" smtClean="0"/>
              <a:t>,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were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lots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 _______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shop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   </a:t>
            </a:r>
            <a:r>
              <a:rPr lang="hr-HR" sz="2400" dirty="0" smtClean="0"/>
              <a:t>a)   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                b)   </a:t>
            </a:r>
            <a:r>
              <a:rPr lang="hr-HR" sz="2400" dirty="0" err="1" smtClean="0"/>
              <a:t>people</a:t>
            </a:r>
            <a:r>
              <a:rPr lang="hr-HR" sz="2400" dirty="0" smtClean="0"/>
              <a:t>                  c)   </a:t>
            </a:r>
            <a:r>
              <a:rPr lang="hr-HR" sz="2400" dirty="0" err="1" smtClean="0"/>
              <a:t>persons</a:t>
            </a: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 - 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aren</a:t>
            </a:r>
            <a:r>
              <a:rPr lang="hr-HR" sz="2400" b="1" dirty="0" smtClean="0"/>
              <a:t>`t  _______ </a:t>
            </a:r>
            <a:r>
              <a:rPr lang="hr-HR" sz="2400" b="1" dirty="0" err="1" smtClean="0"/>
              <a:t>tomatoes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fridge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a)   some                   b)  no         </a:t>
            </a:r>
            <a:r>
              <a:rPr lang="hr-HR" sz="2000" dirty="0" smtClean="0"/>
              <a:t>                    c) </a:t>
            </a:r>
            <a:r>
              <a:rPr lang="hr-HR" sz="2400" dirty="0" err="1" smtClean="0"/>
              <a:t>any</a:t>
            </a:r>
            <a:endParaRPr lang="hr-HR" sz="2400" dirty="0" smtClean="0"/>
          </a:p>
          <a:p>
            <a:pPr lvl="0">
              <a:buNone/>
            </a:pPr>
            <a:endParaRPr lang="hr-HR" sz="2000" dirty="0" smtClean="0"/>
          </a:p>
          <a:p>
            <a:pPr lvl="0">
              <a:buNone/>
            </a:pPr>
            <a:r>
              <a:rPr lang="hr-HR" sz="2000" b="1" dirty="0" smtClean="0"/>
              <a:t>           </a:t>
            </a:r>
            <a:r>
              <a:rPr lang="hr-HR" sz="2400" b="1" dirty="0" smtClean="0"/>
              <a:t>- OK. </a:t>
            </a:r>
            <a:r>
              <a:rPr lang="hr-HR" sz="2400" b="1" dirty="0" err="1" smtClean="0"/>
              <a:t>How</a:t>
            </a:r>
            <a:r>
              <a:rPr lang="hr-HR" sz="2400" b="1" dirty="0" smtClean="0"/>
              <a:t> _______ </a:t>
            </a:r>
            <a:r>
              <a:rPr lang="hr-HR" sz="2400" b="1" dirty="0" err="1" smtClean="0"/>
              <a:t>cheese</a:t>
            </a:r>
            <a:r>
              <a:rPr lang="hr-HR" sz="2400" b="1" dirty="0" smtClean="0"/>
              <a:t> is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?</a:t>
            </a:r>
          </a:p>
          <a:p>
            <a:pPr lvl="0">
              <a:buNone/>
            </a:pPr>
            <a:r>
              <a:rPr lang="hr-HR" sz="2400" dirty="0" smtClean="0"/>
              <a:t>     a)   </a:t>
            </a:r>
            <a:r>
              <a:rPr lang="hr-HR" sz="2400" dirty="0" err="1" smtClean="0"/>
              <a:t>a</a:t>
            </a:r>
            <a:r>
              <a:rPr lang="hr-HR" sz="2400" dirty="0" smtClean="0"/>
              <a:t> </a:t>
            </a:r>
            <a:r>
              <a:rPr lang="hr-HR" sz="2400" dirty="0" err="1" smtClean="0"/>
              <a:t>lot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                b)  </a:t>
            </a:r>
            <a:r>
              <a:rPr lang="hr-HR" sz="2400" dirty="0" err="1" smtClean="0"/>
              <a:t>much</a:t>
            </a:r>
            <a:r>
              <a:rPr lang="hr-HR" sz="2400" dirty="0" smtClean="0"/>
              <a:t>                    c) </a:t>
            </a:r>
            <a:r>
              <a:rPr lang="hr-HR" sz="2400" dirty="0" err="1" smtClean="0"/>
              <a:t>many</a:t>
            </a:r>
            <a:endParaRPr lang="hr-HR" sz="2400" dirty="0" smtClean="0"/>
          </a:p>
          <a:p>
            <a:pPr lvl="0">
              <a:buNone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/>
              <a:t>     </a:t>
            </a:r>
            <a:r>
              <a:rPr lang="hr-HR" sz="2400" b="1" dirty="0" smtClean="0"/>
              <a:t>- </a:t>
            </a:r>
            <a:r>
              <a:rPr lang="hr-HR" sz="2400" b="1" dirty="0" err="1" smtClean="0"/>
              <a:t>Have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you</a:t>
            </a:r>
            <a:r>
              <a:rPr lang="hr-HR" sz="2400" b="1" dirty="0" smtClean="0"/>
              <a:t> had _______ </a:t>
            </a:r>
            <a:r>
              <a:rPr lang="hr-HR" sz="2400" b="1" dirty="0" err="1" smtClean="0"/>
              <a:t>busy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day</a:t>
            </a:r>
            <a:r>
              <a:rPr lang="hr-HR" sz="2400" b="1" dirty="0" smtClean="0"/>
              <a:t>?</a:t>
            </a:r>
          </a:p>
          <a:p>
            <a:pPr>
              <a:buNone/>
            </a:pPr>
            <a:r>
              <a:rPr lang="hr-HR" sz="2400" dirty="0" smtClean="0"/>
              <a:t>    </a:t>
            </a:r>
            <a:r>
              <a:rPr lang="hr-HR" sz="2400" b="1" dirty="0" smtClean="0">
                <a:solidFill>
                  <a:srgbClr val="FF0000"/>
                </a:solidFill>
              </a:rPr>
              <a:t>a)   </a:t>
            </a:r>
            <a:r>
              <a:rPr lang="hr-HR" sz="2400" b="1" dirty="0" err="1" smtClean="0">
                <a:solidFill>
                  <a:srgbClr val="FF0000"/>
                </a:solidFill>
              </a:rPr>
              <a:t>a</a:t>
            </a:r>
            <a:r>
              <a:rPr lang="hr-HR" sz="2400" dirty="0" smtClean="0"/>
              <a:t>                          b)     </a:t>
            </a:r>
            <a:r>
              <a:rPr lang="hr-HR" sz="2400" dirty="0" err="1" smtClean="0"/>
              <a:t>an</a:t>
            </a:r>
            <a:r>
              <a:rPr lang="hr-HR" sz="2400" dirty="0" smtClean="0"/>
              <a:t>                        c)    </a:t>
            </a:r>
            <a:r>
              <a:rPr lang="hr-HR" sz="2400" dirty="0" err="1" smtClean="0"/>
              <a:t>the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- </a:t>
            </a:r>
            <a:r>
              <a:rPr lang="hr-HR" sz="2400" b="1" dirty="0" err="1" smtClean="0"/>
              <a:t>Yes</a:t>
            </a:r>
            <a:r>
              <a:rPr lang="hr-HR" sz="2400" b="1" dirty="0" smtClean="0"/>
              <a:t>,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were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lots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 _______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shop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   </a:t>
            </a:r>
            <a:r>
              <a:rPr lang="hr-HR" sz="2400" dirty="0" smtClean="0"/>
              <a:t>a)   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                </a:t>
            </a:r>
            <a:r>
              <a:rPr lang="hr-HR" sz="2400" b="1" dirty="0" smtClean="0">
                <a:solidFill>
                  <a:srgbClr val="FF0000"/>
                </a:solidFill>
              </a:rPr>
              <a:t>b)   </a:t>
            </a:r>
            <a:r>
              <a:rPr lang="hr-HR" sz="2400" b="1" dirty="0" err="1" smtClean="0">
                <a:solidFill>
                  <a:srgbClr val="FF0000"/>
                </a:solidFill>
              </a:rPr>
              <a:t>people</a:t>
            </a:r>
            <a:r>
              <a:rPr lang="hr-HR" sz="2400" b="1" dirty="0" smtClean="0">
                <a:solidFill>
                  <a:srgbClr val="FF0000"/>
                </a:solidFill>
              </a:rPr>
              <a:t>                  </a:t>
            </a:r>
            <a:r>
              <a:rPr lang="hr-HR" sz="2400" dirty="0" smtClean="0"/>
              <a:t>c)   </a:t>
            </a:r>
            <a:r>
              <a:rPr lang="hr-HR" sz="2400" dirty="0" err="1" smtClean="0"/>
              <a:t>persons</a:t>
            </a: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 - 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aren</a:t>
            </a:r>
            <a:r>
              <a:rPr lang="hr-HR" sz="2400" b="1" dirty="0" smtClean="0"/>
              <a:t>`t  _______ </a:t>
            </a:r>
            <a:r>
              <a:rPr lang="hr-HR" sz="2400" b="1" dirty="0" err="1" smtClean="0"/>
              <a:t>tomatoes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fridge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a)   some                   b)  no                             </a:t>
            </a:r>
            <a:r>
              <a:rPr lang="hr-HR" sz="2400" b="1" dirty="0" smtClean="0">
                <a:solidFill>
                  <a:srgbClr val="FF0000"/>
                </a:solidFill>
              </a:rPr>
              <a:t>c) </a:t>
            </a:r>
            <a:r>
              <a:rPr lang="hr-HR" sz="2400" b="1" dirty="0" err="1" smtClean="0">
                <a:solidFill>
                  <a:srgbClr val="FF0000"/>
                </a:solidFill>
              </a:rPr>
              <a:t>any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   - OK.  </a:t>
            </a:r>
            <a:r>
              <a:rPr lang="hr-HR" sz="2400" b="1" dirty="0" err="1" smtClean="0"/>
              <a:t>How</a:t>
            </a:r>
            <a:r>
              <a:rPr lang="hr-HR" sz="2400" b="1" dirty="0" smtClean="0"/>
              <a:t> _______ </a:t>
            </a:r>
            <a:r>
              <a:rPr lang="hr-HR" sz="2400" b="1" dirty="0" err="1" smtClean="0"/>
              <a:t>cheese</a:t>
            </a:r>
            <a:r>
              <a:rPr lang="hr-HR" sz="2400" b="1" dirty="0" smtClean="0"/>
              <a:t> is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?</a:t>
            </a:r>
          </a:p>
          <a:p>
            <a:pPr lvl="0">
              <a:buNone/>
            </a:pPr>
            <a:r>
              <a:rPr lang="hr-HR" sz="2400" dirty="0" smtClean="0"/>
              <a:t>     a)   </a:t>
            </a:r>
            <a:r>
              <a:rPr lang="hr-HR" sz="2400" dirty="0" err="1" smtClean="0"/>
              <a:t>a</a:t>
            </a:r>
            <a:r>
              <a:rPr lang="hr-HR" sz="2400" dirty="0" smtClean="0"/>
              <a:t> </a:t>
            </a:r>
            <a:r>
              <a:rPr lang="hr-HR" sz="2400" dirty="0" err="1" smtClean="0"/>
              <a:t>lot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                </a:t>
            </a:r>
            <a:r>
              <a:rPr lang="hr-HR" sz="2400" b="1" dirty="0" smtClean="0">
                <a:solidFill>
                  <a:srgbClr val="FF0000"/>
                </a:solidFill>
              </a:rPr>
              <a:t>b)  </a:t>
            </a:r>
            <a:r>
              <a:rPr lang="hr-HR" sz="2400" b="1" dirty="0" err="1" smtClean="0">
                <a:solidFill>
                  <a:srgbClr val="FF0000"/>
                </a:solidFill>
              </a:rPr>
              <a:t>much</a:t>
            </a:r>
            <a:r>
              <a:rPr lang="hr-HR" sz="2400" b="1" dirty="0" smtClean="0">
                <a:solidFill>
                  <a:srgbClr val="FF0000"/>
                </a:solidFill>
              </a:rPr>
              <a:t>                    </a:t>
            </a:r>
            <a:r>
              <a:rPr lang="hr-HR" sz="2400" dirty="0" smtClean="0"/>
              <a:t>c) </a:t>
            </a:r>
            <a:r>
              <a:rPr lang="hr-HR" sz="2400" dirty="0" err="1" smtClean="0"/>
              <a:t>many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grade6</a:t>
            </a:r>
            <a:endParaRPr lang="en-GB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sz="2800" b="1" smtClean="0"/>
              <a:t>       - Henry is _________ at football.</a:t>
            </a:r>
            <a:endParaRPr lang="hr-HR" sz="2800" b="1" dirty="0" smtClean="0"/>
          </a:p>
          <a:p>
            <a:pPr>
              <a:buNone/>
            </a:pPr>
            <a:r>
              <a:rPr lang="hr-HR" sz="2800" dirty="0" smtClean="0"/>
              <a:t>    a</a:t>
            </a:r>
            <a:r>
              <a:rPr lang="hr-HR" sz="2800" smtClean="0"/>
              <a:t>)  quietly goood       b)   quite good            </a:t>
            </a:r>
            <a:r>
              <a:rPr lang="hr-HR" sz="2800" dirty="0" smtClean="0"/>
              <a:t>c</a:t>
            </a:r>
            <a:r>
              <a:rPr lang="hr-HR" sz="2800" smtClean="0"/>
              <a:t>)   good quite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smtClean="0"/>
              <a:t>        </a:t>
            </a:r>
            <a:r>
              <a:rPr lang="hr-HR" sz="2800" b="1" smtClean="0"/>
              <a:t>- Yes, I _________ like watching him play.</a:t>
            </a:r>
            <a:endParaRPr lang="hr-HR" sz="2800" b="1" dirty="0" smtClean="0"/>
          </a:p>
          <a:p>
            <a:pPr lvl="0">
              <a:buNone/>
            </a:pPr>
            <a:r>
              <a:rPr lang="hr-HR" sz="2800" b="1" dirty="0" smtClean="0"/>
              <a:t> </a:t>
            </a:r>
            <a:r>
              <a:rPr lang="hr-HR" sz="2800" dirty="0" smtClean="0"/>
              <a:t>  a</a:t>
            </a:r>
            <a:r>
              <a:rPr lang="hr-HR" sz="2800" smtClean="0"/>
              <a:t>)    fairly     </a:t>
            </a:r>
            <a:r>
              <a:rPr lang="hr-HR" sz="2800" smtClean="0">
                <a:solidFill>
                  <a:srgbClr val="FF0000"/>
                </a:solidFill>
              </a:rPr>
              <a:t>   </a:t>
            </a:r>
            <a:r>
              <a:rPr lang="hr-HR" sz="2800" smtClean="0"/>
              <a:t>            </a:t>
            </a:r>
            <a:r>
              <a:rPr lang="hr-HR" sz="2800" dirty="0" smtClean="0"/>
              <a:t>b</a:t>
            </a:r>
            <a:r>
              <a:rPr lang="hr-HR" sz="2800" smtClean="0"/>
              <a:t>)   pretty                    c)   really</a:t>
            </a:r>
          </a:p>
          <a:p>
            <a:pPr lvl="0">
              <a:buNone/>
            </a:pPr>
            <a:endParaRPr lang="hr-HR" sz="2800" smtClean="0"/>
          </a:p>
          <a:p>
            <a:pPr lvl="0">
              <a:buNone/>
            </a:pPr>
            <a:r>
              <a:rPr lang="hr-HR" sz="2800" smtClean="0"/>
              <a:t>         </a:t>
            </a:r>
            <a:r>
              <a:rPr lang="hr-HR" sz="2800" b="1" smtClean="0"/>
              <a:t>- </a:t>
            </a:r>
            <a:r>
              <a:rPr lang="hr-HR" sz="2800" smtClean="0"/>
              <a:t> </a:t>
            </a:r>
            <a:r>
              <a:rPr lang="hr-HR" sz="2800" b="1" smtClean="0"/>
              <a:t>I _________ my mobile phone last week.</a:t>
            </a:r>
          </a:p>
          <a:p>
            <a:pPr lvl="0">
              <a:buNone/>
            </a:pPr>
            <a:r>
              <a:rPr lang="hr-HR" sz="2800" b="1" smtClean="0"/>
              <a:t>     </a:t>
            </a:r>
            <a:r>
              <a:rPr lang="hr-HR" sz="2800" smtClean="0"/>
              <a:t>a)   lose                    b)   lost                           c) </a:t>
            </a:r>
            <a:r>
              <a:rPr lang="hr-HR" sz="2400" smtClean="0"/>
              <a:t> losed</a:t>
            </a:r>
          </a:p>
          <a:p>
            <a:pPr lvl="0">
              <a:buNone/>
            </a:pPr>
            <a:endParaRPr lang="hr-HR" sz="2400" smtClean="0"/>
          </a:p>
          <a:p>
            <a:pPr lvl="0">
              <a:buNone/>
            </a:pPr>
            <a:r>
              <a:rPr lang="hr-HR" sz="2400" smtClean="0"/>
              <a:t>           </a:t>
            </a:r>
            <a:r>
              <a:rPr lang="hr-HR" sz="2400" b="1" smtClean="0"/>
              <a:t>- ______________ me?</a:t>
            </a:r>
            <a:endParaRPr lang="hr-HR" sz="2800" b="1" smtClean="0"/>
          </a:p>
          <a:p>
            <a:pPr lvl="0">
              <a:buNone/>
            </a:pPr>
            <a:r>
              <a:rPr lang="hr-HR" sz="2800" smtClean="0"/>
              <a:t>     a) Did you call         b)  You called                c) Did call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en-GB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400" b="1" dirty="0" smtClean="0"/>
              <a:t>    - </a:t>
            </a:r>
            <a:r>
              <a:rPr lang="hr-HR" sz="2400" b="1" dirty="0" err="1" smtClean="0"/>
              <a:t>Henry</a:t>
            </a:r>
            <a:r>
              <a:rPr lang="hr-HR" sz="2400" b="1" dirty="0" smtClean="0"/>
              <a:t> is _________ at </a:t>
            </a:r>
            <a:r>
              <a:rPr lang="hr-HR" sz="2400" b="1" dirty="0" err="1" smtClean="0"/>
              <a:t>football</a:t>
            </a:r>
            <a:r>
              <a:rPr lang="hr-HR" sz="2400" b="1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a)  </a:t>
            </a:r>
            <a:r>
              <a:rPr lang="hr-HR" sz="2400" dirty="0" err="1" smtClean="0"/>
              <a:t>quietly</a:t>
            </a:r>
            <a:r>
              <a:rPr lang="hr-HR" sz="2400" dirty="0" smtClean="0"/>
              <a:t> </a:t>
            </a:r>
            <a:r>
              <a:rPr lang="hr-HR" sz="2400" dirty="0" err="1" smtClean="0"/>
              <a:t>goood</a:t>
            </a:r>
            <a:r>
              <a:rPr lang="hr-HR" sz="2400" dirty="0" smtClean="0"/>
              <a:t>       </a:t>
            </a:r>
            <a:r>
              <a:rPr lang="hr-HR" sz="2400" b="1" dirty="0" smtClean="0">
                <a:solidFill>
                  <a:srgbClr val="FF0000"/>
                </a:solidFill>
              </a:rPr>
              <a:t>b)   </a:t>
            </a:r>
            <a:r>
              <a:rPr lang="hr-HR" sz="2400" b="1" dirty="0" err="1" smtClean="0">
                <a:solidFill>
                  <a:srgbClr val="FF0000"/>
                </a:solidFill>
              </a:rPr>
              <a:t>quite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good</a:t>
            </a:r>
            <a:r>
              <a:rPr lang="hr-HR" sz="2400" b="1" dirty="0" smtClean="0">
                <a:solidFill>
                  <a:srgbClr val="FF0000"/>
                </a:solidFill>
              </a:rPr>
              <a:t>            </a:t>
            </a:r>
            <a:r>
              <a:rPr lang="hr-HR" sz="2400" dirty="0" smtClean="0"/>
              <a:t>c)   </a:t>
            </a:r>
            <a:r>
              <a:rPr lang="hr-HR" sz="2400" dirty="0" err="1" smtClean="0"/>
              <a:t>good</a:t>
            </a:r>
            <a:r>
              <a:rPr lang="hr-HR" sz="2400" dirty="0" smtClean="0"/>
              <a:t> </a:t>
            </a:r>
            <a:r>
              <a:rPr lang="hr-HR" sz="2400" dirty="0" err="1" smtClean="0"/>
              <a:t>quite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- </a:t>
            </a:r>
            <a:r>
              <a:rPr lang="hr-HR" sz="2400" b="1" dirty="0" err="1" smtClean="0"/>
              <a:t>Yes</a:t>
            </a:r>
            <a:r>
              <a:rPr lang="hr-HR" sz="2400" b="1" dirty="0" smtClean="0"/>
              <a:t>, I _________ like </a:t>
            </a:r>
            <a:r>
              <a:rPr lang="hr-HR" sz="2400" b="1" dirty="0" err="1" smtClean="0"/>
              <a:t>watching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him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play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b="1" dirty="0" smtClean="0"/>
              <a:t> </a:t>
            </a:r>
            <a:r>
              <a:rPr lang="hr-HR" sz="2400" dirty="0" smtClean="0"/>
              <a:t>  a)    </a:t>
            </a:r>
            <a:r>
              <a:rPr lang="hr-HR" sz="2400" dirty="0" err="1" smtClean="0"/>
              <a:t>fairly</a:t>
            </a:r>
            <a:r>
              <a:rPr lang="hr-HR" sz="2400" dirty="0" smtClean="0"/>
              <a:t>     </a:t>
            </a:r>
            <a:r>
              <a:rPr lang="hr-HR" sz="2400" dirty="0" smtClean="0">
                <a:solidFill>
                  <a:srgbClr val="FF0000"/>
                </a:solidFill>
              </a:rPr>
              <a:t>   </a:t>
            </a:r>
            <a:r>
              <a:rPr lang="hr-HR" sz="2400" dirty="0" smtClean="0"/>
              <a:t>            b)   </a:t>
            </a:r>
            <a:r>
              <a:rPr lang="hr-HR" sz="2400" dirty="0" err="1" smtClean="0"/>
              <a:t>pretty</a:t>
            </a:r>
            <a:r>
              <a:rPr lang="hr-HR" sz="2400" dirty="0" smtClean="0"/>
              <a:t>                    </a:t>
            </a:r>
            <a:r>
              <a:rPr lang="hr-HR" sz="2400" b="1" dirty="0" smtClean="0">
                <a:solidFill>
                  <a:srgbClr val="FF0000"/>
                </a:solidFill>
              </a:rPr>
              <a:t>c)   </a:t>
            </a:r>
            <a:r>
              <a:rPr lang="hr-HR" sz="2400" b="1" dirty="0" err="1" smtClean="0">
                <a:solidFill>
                  <a:srgbClr val="FF0000"/>
                </a:solidFill>
              </a:rPr>
              <a:t>really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   </a:t>
            </a:r>
            <a:r>
              <a:rPr lang="hr-HR" sz="2400" b="1" dirty="0" smtClean="0"/>
              <a:t>- </a:t>
            </a:r>
            <a:r>
              <a:rPr lang="hr-HR" sz="2400" dirty="0" smtClean="0"/>
              <a:t> </a:t>
            </a:r>
            <a:r>
              <a:rPr lang="hr-HR" sz="2400" b="1" dirty="0" smtClean="0"/>
              <a:t>I _________ my mobile </a:t>
            </a:r>
            <a:r>
              <a:rPr lang="hr-HR" sz="2400" b="1" dirty="0" err="1" smtClean="0"/>
              <a:t>phone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last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week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b="1" dirty="0" smtClean="0"/>
              <a:t>     </a:t>
            </a:r>
            <a:r>
              <a:rPr lang="hr-HR" sz="2400" dirty="0" smtClean="0"/>
              <a:t>a)   lose                    </a:t>
            </a:r>
            <a:r>
              <a:rPr lang="hr-HR" sz="2400" b="1" dirty="0" smtClean="0">
                <a:solidFill>
                  <a:srgbClr val="FF0000"/>
                </a:solidFill>
              </a:rPr>
              <a:t>b)   </a:t>
            </a:r>
            <a:r>
              <a:rPr lang="hr-HR" sz="2400" b="1" dirty="0" err="1" smtClean="0">
                <a:solidFill>
                  <a:srgbClr val="FF0000"/>
                </a:solidFill>
              </a:rPr>
              <a:t>lost</a:t>
            </a:r>
            <a:r>
              <a:rPr lang="hr-HR" sz="2400" b="1" dirty="0" smtClean="0">
                <a:solidFill>
                  <a:srgbClr val="FF0000"/>
                </a:solidFill>
              </a:rPr>
              <a:t>                           </a:t>
            </a:r>
            <a:r>
              <a:rPr lang="hr-HR" sz="2400" dirty="0" smtClean="0"/>
              <a:t>c) </a:t>
            </a:r>
            <a:r>
              <a:rPr lang="hr-HR" sz="2000" dirty="0" smtClean="0"/>
              <a:t> </a:t>
            </a:r>
            <a:r>
              <a:rPr lang="hr-HR" sz="2000" dirty="0" err="1" smtClean="0"/>
              <a:t>losed</a:t>
            </a:r>
            <a:endParaRPr lang="hr-HR" sz="2000" dirty="0" smtClean="0"/>
          </a:p>
          <a:p>
            <a:pPr lvl="0">
              <a:buNone/>
            </a:pPr>
            <a:endParaRPr lang="hr-HR" sz="2000" dirty="0" smtClean="0"/>
          </a:p>
          <a:p>
            <a:pPr lvl="0">
              <a:buNone/>
            </a:pPr>
            <a:r>
              <a:rPr lang="hr-HR" sz="2000" dirty="0" smtClean="0"/>
              <a:t>          </a:t>
            </a:r>
            <a:r>
              <a:rPr lang="hr-HR" sz="2400" dirty="0" smtClean="0"/>
              <a:t> </a:t>
            </a:r>
            <a:r>
              <a:rPr lang="hr-HR" sz="2400" b="1" dirty="0" smtClean="0"/>
              <a:t>- ______________ me?</a:t>
            </a:r>
          </a:p>
          <a:p>
            <a:pPr lvl="0">
              <a:buNone/>
            </a:pPr>
            <a:r>
              <a:rPr lang="hr-HR" sz="2400" dirty="0" smtClean="0"/>
              <a:t>     a) </a:t>
            </a:r>
            <a:r>
              <a:rPr lang="hr-HR" sz="2400" b="1" dirty="0" err="1" smtClean="0">
                <a:solidFill>
                  <a:srgbClr val="FF0000"/>
                </a:solidFill>
              </a:rPr>
              <a:t>Did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you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call</a:t>
            </a:r>
            <a:r>
              <a:rPr lang="hr-HR" sz="2400" b="1" dirty="0" smtClean="0">
                <a:solidFill>
                  <a:srgbClr val="FF0000"/>
                </a:solidFill>
              </a:rPr>
              <a:t>         </a:t>
            </a:r>
            <a:r>
              <a:rPr lang="hr-HR" sz="2400" dirty="0" smtClean="0"/>
              <a:t>b) 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called</a:t>
            </a:r>
            <a:r>
              <a:rPr lang="hr-HR" sz="2400" dirty="0" smtClean="0"/>
              <a:t>                c) </a:t>
            </a:r>
            <a:r>
              <a:rPr lang="hr-HR" sz="2400" dirty="0" err="1" smtClean="0"/>
              <a:t>Did</a:t>
            </a:r>
            <a:r>
              <a:rPr lang="hr-HR" sz="2400" dirty="0" smtClean="0"/>
              <a:t> </a:t>
            </a:r>
            <a:r>
              <a:rPr lang="hr-HR" sz="2400" dirty="0" err="1" smtClean="0"/>
              <a:t>call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100" dirty="0" smtClean="0"/>
              <a:t>2</a:t>
            </a:r>
            <a:r>
              <a:rPr lang="en-GB" sz="3100" b="1" dirty="0" smtClean="0"/>
              <a:t>.  </a:t>
            </a:r>
            <a:r>
              <a:rPr lang="en-GB" sz="4400" b="1" dirty="0" smtClean="0"/>
              <a:t>Select the suitable adjective and complete with the COMPARATIVE or SUPERLATIVE.</a:t>
            </a:r>
            <a:r>
              <a:rPr lang="en-GB" sz="4400" dirty="0" smtClean="0"/>
              <a:t>   </a:t>
            </a:r>
            <a:endParaRPr lang="hr-HR" sz="44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Were you ill yesterday? </a:t>
            </a:r>
            <a:r>
              <a:rPr lang="hr-HR" sz="3300" dirty="0" smtClean="0"/>
              <a:t> </a:t>
            </a:r>
            <a:r>
              <a:rPr lang="en-GB" sz="3300" dirty="0" smtClean="0"/>
              <a:t>Yes, but I am much __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en-GB" sz="3300" dirty="0" smtClean="0"/>
              <a:t>_____</a:t>
            </a:r>
            <a:r>
              <a:rPr lang="hr-HR" sz="3300" dirty="0" smtClean="0"/>
              <a:t> (GOOD)</a:t>
            </a:r>
            <a:r>
              <a:rPr lang="en-GB" sz="3300" dirty="0" smtClean="0"/>
              <a:t> today, thank you.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AIDS is one of the _</a:t>
            </a:r>
            <a:r>
              <a:rPr lang="hr-HR" sz="3300" b="1" dirty="0" smtClean="0">
                <a:solidFill>
                  <a:srgbClr val="C00000"/>
                </a:solidFill>
              </a:rPr>
              <a:t>__</a:t>
            </a:r>
            <a:r>
              <a:rPr lang="en-GB" sz="3300" dirty="0" smtClean="0"/>
              <a:t>___</a:t>
            </a:r>
            <a:r>
              <a:rPr lang="hr-HR" sz="3300" dirty="0" smtClean="0"/>
              <a:t> (BAD)</a:t>
            </a:r>
            <a:r>
              <a:rPr lang="en-GB" sz="3300" dirty="0" smtClean="0"/>
              <a:t> diseases for which there is still no cure.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 person who weighs 100 kilos is </a:t>
            </a:r>
            <a:r>
              <a:rPr lang="hr-HR" sz="3300" dirty="0" smtClean="0"/>
              <a:t>_</a:t>
            </a:r>
            <a:r>
              <a:rPr lang="hr-HR" sz="3300" b="1" dirty="0" smtClean="0">
                <a:solidFill>
                  <a:srgbClr val="C00000"/>
                </a:solidFill>
              </a:rPr>
              <a:t>___</a:t>
            </a:r>
            <a:r>
              <a:rPr lang="en-GB" sz="3300" dirty="0" smtClean="0"/>
              <a:t>__</a:t>
            </a:r>
            <a:r>
              <a:rPr lang="hr-HR" sz="3300" dirty="0" smtClean="0"/>
              <a:t> (HEAVY)</a:t>
            </a:r>
            <a:r>
              <a:rPr lang="en-GB" sz="3300" dirty="0" smtClean="0"/>
              <a:t> than a person who weighs 80 kilos.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The Great Pyramids are among _</a:t>
            </a:r>
            <a:r>
              <a:rPr lang="hr-HR" sz="3300" b="1" dirty="0" smtClean="0">
                <a:solidFill>
                  <a:srgbClr val="C00000"/>
                </a:solidFill>
              </a:rPr>
              <a:t>_____</a:t>
            </a:r>
            <a:r>
              <a:rPr lang="en-GB" sz="3300" dirty="0" smtClean="0"/>
              <a:t>____</a:t>
            </a:r>
            <a:r>
              <a:rPr lang="hr-HR" sz="3300" dirty="0" smtClean="0"/>
              <a:t> (ANCIENT)</a:t>
            </a:r>
            <a:r>
              <a:rPr lang="en-GB" sz="3300" dirty="0" smtClean="0"/>
              <a:t>buildings in the world.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Henry`s trip to the USA </a:t>
            </a:r>
            <a:r>
              <a:rPr lang="hr-HR" sz="3300" dirty="0" err="1" smtClean="0"/>
              <a:t>was</a:t>
            </a:r>
            <a:r>
              <a:rPr lang="hr-HR" sz="3300" dirty="0" smtClean="0"/>
              <a:t> </a:t>
            </a:r>
            <a:r>
              <a:rPr lang="en-GB" sz="3300" dirty="0" smtClean="0"/>
              <a:t> 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hr-HR" sz="3300" b="1" dirty="0" smtClean="0">
                <a:solidFill>
                  <a:srgbClr val="C00000"/>
                </a:solidFill>
              </a:rPr>
              <a:t>___________</a:t>
            </a:r>
            <a:r>
              <a:rPr lang="en-GB" sz="3300" dirty="0" smtClean="0"/>
              <a:t>_</a:t>
            </a:r>
            <a:r>
              <a:rPr lang="hr-HR" sz="3300" dirty="0" smtClean="0"/>
              <a:t> (EXCITING) </a:t>
            </a:r>
            <a:r>
              <a:rPr lang="en-GB" sz="3300" dirty="0" smtClean="0"/>
              <a:t>experience in his entire life.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English grammar is much _</a:t>
            </a:r>
            <a:r>
              <a:rPr lang="hr-HR" sz="3300" b="1" dirty="0" smtClean="0">
                <a:solidFill>
                  <a:srgbClr val="C00000"/>
                </a:solidFill>
              </a:rPr>
              <a:t>___________</a:t>
            </a:r>
            <a:r>
              <a:rPr lang="en-GB" sz="3300" dirty="0" smtClean="0"/>
              <a:t>_</a:t>
            </a:r>
            <a:r>
              <a:rPr lang="hr-HR" sz="3300" dirty="0" smtClean="0"/>
              <a:t> (SIMPLE)</a:t>
            </a:r>
            <a:r>
              <a:rPr lang="en-GB" sz="3300" dirty="0" smtClean="0"/>
              <a:t> than Croatian grammar.</a:t>
            </a:r>
            <a:endParaRPr lang="hr-HR" sz="3300" dirty="0" smtClean="0"/>
          </a:p>
          <a:p>
            <a:endParaRPr lang="en-GB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100" dirty="0" smtClean="0"/>
              <a:t>2</a:t>
            </a:r>
            <a:r>
              <a:rPr lang="en-GB" sz="3100" b="1" dirty="0" smtClean="0"/>
              <a:t>.  Select the suitable adjective and complete with the COMPARATIVE or SUPERLATIVE.</a:t>
            </a:r>
            <a:r>
              <a:rPr lang="en-GB" dirty="0" smtClean="0"/>
              <a:t>   </a:t>
            </a:r>
            <a:endParaRPr lang="hr-HR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Were you ill yesterday? </a:t>
            </a:r>
            <a:r>
              <a:rPr lang="hr-HR" sz="3300" dirty="0" smtClean="0"/>
              <a:t> </a:t>
            </a:r>
            <a:r>
              <a:rPr lang="en-GB" sz="3300" dirty="0" smtClean="0"/>
              <a:t>Yes, but I am much __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hr-HR" sz="3300" b="1" dirty="0" err="1" smtClean="0">
                <a:solidFill>
                  <a:srgbClr val="C00000"/>
                </a:solidFill>
              </a:rPr>
              <a:t>better</a:t>
            </a:r>
            <a:r>
              <a:rPr lang="en-GB" sz="3300" dirty="0" smtClean="0"/>
              <a:t>_____</a:t>
            </a:r>
            <a:r>
              <a:rPr lang="hr-HR" sz="3300" dirty="0" smtClean="0"/>
              <a:t> (GOOD)</a:t>
            </a:r>
            <a:r>
              <a:rPr lang="en-GB" sz="3300" dirty="0" smtClean="0"/>
              <a:t> today, thank you.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AIDS is one of the _</a:t>
            </a:r>
            <a:r>
              <a:rPr lang="hr-HR" sz="3300" b="1" dirty="0" err="1" smtClean="0">
                <a:solidFill>
                  <a:srgbClr val="C00000"/>
                </a:solidFill>
              </a:rPr>
              <a:t>the</a:t>
            </a:r>
            <a:r>
              <a:rPr lang="hr-HR" sz="3300" b="1" dirty="0" smtClean="0">
                <a:solidFill>
                  <a:srgbClr val="C00000"/>
                </a:solidFill>
              </a:rPr>
              <a:t> </a:t>
            </a:r>
            <a:r>
              <a:rPr lang="hr-HR" sz="3300" b="1" dirty="0" err="1" smtClean="0">
                <a:solidFill>
                  <a:srgbClr val="C00000"/>
                </a:solidFill>
              </a:rPr>
              <a:t>worst</a:t>
            </a:r>
            <a:r>
              <a:rPr lang="en-GB" sz="3300" dirty="0" smtClean="0"/>
              <a:t>___</a:t>
            </a:r>
            <a:r>
              <a:rPr lang="hr-HR" sz="3300" dirty="0" smtClean="0"/>
              <a:t> (BAD)</a:t>
            </a:r>
            <a:r>
              <a:rPr lang="en-GB" sz="3300" dirty="0" smtClean="0"/>
              <a:t> disease</a:t>
            </a:r>
            <a:r>
              <a:rPr lang="hr-HR" sz="3300" dirty="0" smtClean="0"/>
              <a:t>s</a:t>
            </a:r>
            <a:r>
              <a:rPr lang="en-GB" sz="3300" dirty="0" smtClean="0"/>
              <a:t> for which there is still no cure.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 person who weighs 100 kilos is </a:t>
            </a:r>
            <a:r>
              <a:rPr lang="hr-HR" sz="3300" dirty="0" smtClean="0"/>
              <a:t>_</a:t>
            </a:r>
            <a:r>
              <a:rPr lang="hr-HR" sz="3300" b="1" dirty="0" err="1" smtClean="0">
                <a:solidFill>
                  <a:srgbClr val="C00000"/>
                </a:solidFill>
              </a:rPr>
              <a:t>heavier</a:t>
            </a:r>
            <a:r>
              <a:rPr lang="en-GB" sz="3300" dirty="0" smtClean="0"/>
              <a:t>__</a:t>
            </a:r>
            <a:r>
              <a:rPr lang="hr-HR" sz="3300" dirty="0" smtClean="0"/>
              <a:t> (HEAVY)</a:t>
            </a:r>
            <a:r>
              <a:rPr lang="en-GB" sz="3300" dirty="0" smtClean="0"/>
              <a:t> than a person who weighs 80 kilos.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The Great Pyramids are among _</a:t>
            </a:r>
            <a:r>
              <a:rPr lang="hr-HR" sz="3300" b="1" dirty="0" err="1" smtClean="0">
                <a:solidFill>
                  <a:srgbClr val="C00000"/>
                </a:solidFill>
              </a:rPr>
              <a:t>the</a:t>
            </a:r>
            <a:r>
              <a:rPr lang="hr-HR" sz="3300" b="1" dirty="0" smtClean="0">
                <a:solidFill>
                  <a:srgbClr val="C00000"/>
                </a:solidFill>
              </a:rPr>
              <a:t> most </a:t>
            </a:r>
            <a:r>
              <a:rPr lang="hr-HR" sz="3300" b="1" dirty="0" err="1" smtClean="0">
                <a:solidFill>
                  <a:srgbClr val="C00000"/>
                </a:solidFill>
              </a:rPr>
              <a:t>ancient</a:t>
            </a:r>
            <a:r>
              <a:rPr lang="en-GB" sz="3300" dirty="0" smtClean="0"/>
              <a:t>____</a:t>
            </a:r>
            <a:r>
              <a:rPr lang="hr-HR" sz="3300" dirty="0" smtClean="0"/>
              <a:t> (ANCIENT)</a:t>
            </a:r>
            <a:r>
              <a:rPr lang="en-GB" sz="3300" dirty="0" smtClean="0"/>
              <a:t>buildings in the world.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Henry`s trip to the USA </a:t>
            </a:r>
            <a:r>
              <a:rPr lang="hr-HR" sz="3300" dirty="0" err="1" smtClean="0"/>
              <a:t>was</a:t>
            </a:r>
            <a:r>
              <a:rPr lang="hr-HR" sz="3300" dirty="0" smtClean="0"/>
              <a:t> </a:t>
            </a:r>
            <a:r>
              <a:rPr lang="en-GB" sz="3300" dirty="0" smtClean="0"/>
              <a:t> 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hr-HR" sz="3300" b="1" dirty="0" err="1" smtClean="0">
                <a:solidFill>
                  <a:srgbClr val="C00000"/>
                </a:solidFill>
              </a:rPr>
              <a:t>the</a:t>
            </a:r>
            <a:r>
              <a:rPr lang="hr-HR" sz="3300" b="1" dirty="0" smtClean="0">
                <a:solidFill>
                  <a:srgbClr val="C00000"/>
                </a:solidFill>
              </a:rPr>
              <a:t> most </a:t>
            </a:r>
            <a:r>
              <a:rPr lang="hr-HR" sz="3300" b="1" dirty="0" err="1" smtClean="0">
                <a:solidFill>
                  <a:srgbClr val="C00000"/>
                </a:solidFill>
              </a:rPr>
              <a:t>exciting</a:t>
            </a:r>
            <a:r>
              <a:rPr lang="en-GB" sz="3300" dirty="0" smtClean="0"/>
              <a:t>_</a:t>
            </a:r>
            <a:r>
              <a:rPr lang="hr-HR" sz="3300" dirty="0" smtClean="0"/>
              <a:t> (EXCITING) </a:t>
            </a:r>
            <a:r>
              <a:rPr lang="en-GB" sz="3300" dirty="0" smtClean="0"/>
              <a:t>experience in his entire life.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English grammar is much _</a:t>
            </a:r>
            <a:r>
              <a:rPr lang="hr-HR" sz="3300" b="1" dirty="0" err="1" smtClean="0">
                <a:solidFill>
                  <a:srgbClr val="C00000"/>
                </a:solidFill>
              </a:rPr>
              <a:t>simpler</a:t>
            </a:r>
            <a:r>
              <a:rPr lang="en-GB" sz="3300" dirty="0" smtClean="0"/>
              <a:t>_</a:t>
            </a:r>
            <a:r>
              <a:rPr lang="hr-HR" sz="3300" dirty="0" smtClean="0"/>
              <a:t> (SIMPLE)</a:t>
            </a:r>
            <a:r>
              <a:rPr lang="en-GB" sz="3300" dirty="0" smtClean="0"/>
              <a:t> than Croatian grammar.</a:t>
            </a:r>
            <a:endParaRPr lang="hr-HR" sz="3300" dirty="0" smtClean="0"/>
          </a:p>
          <a:p>
            <a:endParaRPr lang="en-GB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57224" y="857232"/>
            <a:ext cx="7772400" cy="516256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hr-HR" b="1" dirty="0" smtClean="0"/>
              <a:t>  3. </a:t>
            </a:r>
            <a:r>
              <a:rPr lang="hr-HR" b="1" dirty="0" err="1" smtClean="0"/>
              <a:t>Use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words</a:t>
            </a:r>
            <a:r>
              <a:rPr lang="hr-HR" b="1" dirty="0" smtClean="0"/>
              <a:t> to </a:t>
            </a:r>
            <a:r>
              <a:rPr lang="hr-HR" b="1" dirty="0" err="1" smtClean="0"/>
              <a:t>make</a:t>
            </a:r>
            <a:r>
              <a:rPr lang="hr-HR" b="1" dirty="0" smtClean="0"/>
              <a:t> </a:t>
            </a:r>
            <a:r>
              <a:rPr lang="hr-HR" b="1" dirty="0" err="1" smtClean="0"/>
              <a:t>Simple</a:t>
            </a:r>
            <a:r>
              <a:rPr lang="hr-HR" b="1" dirty="0" smtClean="0"/>
              <a:t> Past </a:t>
            </a:r>
            <a:r>
              <a:rPr lang="hr-HR" b="1" dirty="0" err="1" smtClean="0"/>
              <a:t>Tense</a:t>
            </a:r>
            <a:r>
              <a:rPr lang="hr-HR" b="1" dirty="0" smtClean="0"/>
              <a:t> </a:t>
            </a:r>
            <a:r>
              <a:rPr lang="hr-HR" b="1" dirty="0" err="1" smtClean="0"/>
              <a:t>questions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write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short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:</a:t>
            </a:r>
          </a:p>
          <a:p>
            <a:pPr marL="514350" indent="-514350">
              <a:buNone/>
            </a:pPr>
            <a:r>
              <a:rPr lang="hr-HR" b="1" dirty="0" smtClean="0"/>
              <a:t>        </a:t>
            </a:r>
            <a:r>
              <a:rPr lang="hr-HR" b="1" i="1" dirty="0" err="1" smtClean="0"/>
              <a:t>Example</a:t>
            </a:r>
            <a:r>
              <a:rPr lang="hr-HR" i="1" dirty="0" smtClean="0"/>
              <a:t>:  </a:t>
            </a:r>
            <a:r>
              <a:rPr lang="hr-HR" sz="2000" i="1" dirty="0" err="1" smtClean="0"/>
              <a:t>Ann</a:t>
            </a:r>
            <a:r>
              <a:rPr lang="hr-HR" sz="2000" i="1" dirty="0" smtClean="0"/>
              <a:t> / </a:t>
            </a:r>
            <a:r>
              <a:rPr lang="hr-HR" sz="2000" i="1" dirty="0" err="1" smtClean="0"/>
              <a:t>get</a:t>
            </a:r>
            <a:r>
              <a:rPr lang="hr-HR" sz="2000" i="1" dirty="0" smtClean="0"/>
              <a:t> / a / </a:t>
            </a:r>
            <a:r>
              <a:rPr lang="hr-HR" sz="2000" i="1" dirty="0" err="1" smtClean="0"/>
              <a:t>letter</a:t>
            </a:r>
            <a:r>
              <a:rPr lang="hr-HR" sz="2000" i="1" dirty="0" smtClean="0"/>
              <a:t> /</a:t>
            </a:r>
            <a:r>
              <a:rPr lang="hr-HR" sz="2000" i="1" dirty="0" err="1" smtClean="0"/>
              <a:t>from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England</a:t>
            </a:r>
            <a:r>
              <a:rPr lang="hr-HR" sz="2000" i="1" dirty="0" smtClean="0"/>
              <a:t> /</a:t>
            </a:r>
            <a:r>
              <a:rPr lang="hr-HR" sz="2000" i="1" dirty="0" err="1" smtClean="0"/>
              <a:t>yesterday</a:t>
            </a:r>
            <a:r>
              <a:rPr lang="hr-HR" sz="2000" i="1" dirty="0" smtClean="0"/>
              <a:t>.</a:t>
            </a:r>
          </a:p>
          <a:p>
            <a:pPr marL="514350" indent="-514350">
              <a:buNone/>
            </a:pPr>
            <a:r>
              <a:rPr lang="hr-HR" sz="2000" i="1" dirty="0" smtClean="0"/>
              <a:t>                         </a:t>
            </a:r>
            <a:r>
              <a:rPr lang="hr-HR" sz="2000" i="1" dirty="0" err="1" smtClean="0"/>
              <a:t>Did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Ann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get</a:t>
            </a:r>
            <a:r>
              <a:rPr lang="hr-HR" sz="2000" i="1" dirty="0" smtClean="0"/>
              <a:t> a </a:t>
            </a:r>
            <a:r>
              <a:rPr lang="hr-HR" sz="2000" i="1" dirty="0" err="1" smtClean="0"/>
              <a:t>letter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from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England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Yesterday</a:t>
            </a:r>
            <a:r>
              <a:rPr lang="hr-HR" sz="2000" i="1" dirty="0" smtClean="0"/>
              <a:t>?               </a:t>
            </a:r>
            <a:r>
              <a:rPr lang="hr-HR" sz="2000" i="1" dirty="0" err="1" smtClean="0"/>
              <a:t>Yes</a:t>
            </a:r>
            <a:r>
              <a:rPr lang="hr-HR" sz="2000" i="1" dirty="0" smtClean="0"/>
              <a:t>, </a:t>
            </a:r>
            <a:r>
              <a:rPr lang="hr-HR" sz="2000" i="1" dirty="0" err="1" smtClean="0"/>
              <a:t>she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did</a:t>
            </a:r>
            <a:r>
              <a:rPr lang="hr-HR" sz="2000" i="1" dirty="0" smtClean="0"/>
              <a:t>.</a:t>
            </a:r>
          </a:p>
          <a:p>
            <a:pPr marL="514350" indent="-514350">
              <a:buNone/>
            </a:pPr>
            <a:r>
              <a:rPr lang="hr-HR" sz="2800" dirty="0" smtClean="0"/>
              <a:t>-  Jake / </a:t>
            </a:r>
            <a:r>
              <a:rPr lang="hr-HR" sz="2800" dirty="0" err="1" smtClean="0"/>
              <a:t>finish</a:t>
            </a:r>
            <a:r>
              <a:rPr lang="hr-HR" sz="2800" dirty="0" smtClean="0"/>
              <a:t> / his </a:t>
            </a:r>
            <a:r>
              <a:rPr lang="hr-HR" sz="2800" dirty="0" err="1" smtClean="0"/>
              <a:t>school</a:t>
            </a:r>
            <a:r>
              <a:rPr lang="hr-HR" sz="2800" dirty="0" smtClean="0"/>
              <a:t> project / </a:t>
            </a:r>
            <a:r>
              <a:rPr lang="hr-HR" sz="2800" dirty="0" err="1" smtClean="0"/>
              <a:t>last</a:t>
            </a:r>
            <a:r>
              <a:rPr lang="hr-HR" sz="2800" dirty="0" smtClean="0"/>
              <a:t> </a:t>
            </a:r>
            <a:r>
              <a:rPr lang="hr-HR" sz="2800" dirty="0" err="1" smtClean="0"/>
              <a:t>weekend</a:t>
            </a:r>
            <a:r>
              <a:rPr lang="hr-HR" sz="2800" dirty="0" smtClean="0"/>
              <a:t>?</a:t>
            </a:r>
          </a:p>
          <a:p>
            <a:pPr marL="514350" indent="-514350">
              <a:buNone/>
            </a:pPr>
            <a:r>
              <a:rPr lang="hr-HR" sz="2800" i="1" dirty="0" smtClean="0"/>
              <a:t>  _________________________        </a:t>
            </a:r>
            <a:r>
              <a:rPr lang="hr-HR" sz="2800" dirty="0" smtClean="0"/>
              <a:t>No, </a:t>
            </a:r>
            <a:r>
              <a:rPr lang="hr-HR" sz="2800" i="1" dirty="0" smtClean="0"/>
              <a:t>_________</a:t>
            </a:r>
          </a:p>
          <a:p>
            <a:pPr marL="514350" indent="-514350">
              <a:buNone/>
            </a:pPr>
            <a:r>
              <a:rPr lang="hr-HR" sz="2800" i="1" dirty="0" smtClean="0"/>
              <a:t>- </a:t>
            </a:r>
            <a:r>
              <a:rPr lang="hr-HR" sz="2800" dirty="0" err="1" smtClean="0"/>
              <a:t>you</a:t>
            </a:r>
            <a:r>
              <a:rPr lang="hr-HR" sz="2800" dirty="0" smtClean="0"/>
              <a:t> / </a:t>
            </a:r>
            <a:r>
              <a:rPr lang="hr-HR" sz="2800" dirty="0" err="1" smtClean="0"/>
              <a:t>spend</a:t>
            </a:r>
            <a:r>
              <a:rPr lang="hr-HR" sz="2800" dirty="0" smtClean="0"/>
              <a:t> / </a:t>
            </a:r>
            <a:r>
              <a:rPr lang="hr-HR" sz="2800" dirty="0" err="1" smtClean="0"/>
              <a:t>your</a:t>
            </a:r>
            <a:r>
              <a:rPr lang="hr-HR" sz="2800" dirty="0" smtClean="0"/>
              <a:t> </a:t>
            </a:r>
            <a:r>
              <a:rPr lang="hr-HR" sz="2800" dirty="0" err="1" smtClean="0"/>
              <a:t>holidays</a:t>
            </a:r>
            <a:r>
              <a:rPr lang="hr-HR" sz="2800" dirty="0" smtClean="0"/>
              <a:t> / at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seaside</a:t>
            </a:r>
            <a:r>
              <a:rPr lang="hr-HR" sz="2800" dirty="0" smtClean="0"/>
              <a:t> / </a:t>
            </a:r>
            <a:r>
              <a:rPr lang="hr-HR" sz="2800" dirty="0" err="1" smtClean="0"/>
              <a:t>last</a:t>
            </a:r>
            <a:r>
              <a:rPr lang="hr-HR" sz="2800" dirty="0" smtClean="0"/>
              <a:t> </a:t>
            </a:r>
            <a:r>
              <a:rPr lang="hr-HR" sz="2800" dirty="0" err="1" smtClean="0"/>
              <a:t>summer</a:t>
            </a:r>
            <a:r>
              <a:rPr lang="hr-HR" sz="2800" dirty="0" smtClean="0"/>
              <a:t>?                </a:t>
            </a:r>
          </a:p>
          <a:p>
            <a:pPr marL="514350" indent="-514350">
              <a:buNone/>
            </a:pPr>
            <a:r>
              <a:rPr lang="hr-HR" sz="2800" dirty="0" smtClean="0"/>
              <a:t>____________________________     </a:t>
            </a:r>
            <a:r>
              <a:rPr lang="hr-HR" sz="2800" dirty="0" err="1" smtClean="0"/>
              <a:t>Yes</a:t>
            </a:r>
            <a:r>
              <a:rPr lang="hr-HR" sz="2800" dirty="0" smtClean="0"/>
              <a:t>, _________</a:t>
            </a:r>
          </a:p>
          <a:p>
            <a:pPr marL="514350" indent="-514350">
              <a:buNone/>
            </a:pPr>
            <a:r>
              <a:rPr lang="hr-HR" sz="2800" dirty="0" smtClean="0"/>
              <a:t>- </a:t>
            </a:r>
            <a:r>
              <a:rPr lang="hr-HR" sz="2800" dirty="0" err="1" smtClean="0"/>
              <a:t>you</a:t>
            </a:r>
            <a:r>
              <a:rPr lang="hr-HR" sz="2800" dirty="0" smtClean="0"/>
              <a:t>   /</a:t>
            </a:r>
            <a:r>
              <a:rPr lang="hr-HR" sz="2800" dirty="0" err="1" smtClean="0"/>
              <a:t>have</a:t>
            </a:r>
            <a:r>
              <a:rPr lang="hr-HR" sz="2800" dirty="0" smtClean="0"/>
              <a:t> / a </a:t>
            </a:r>
            <a:r>
              <a:rPr lang="hr-HR" sz="2800" dirty="0" err="1" smtClean="0"/>
              <a:t>bad</a:t>
            </a:r>
            <a:r>
              <a:rPr lang="hr-HR" sz="2800" dirty="0" smtClean="0"/>
              <a:t> </a:t>
            </a:r>
            <a:r>
              <a:rPr lang="hr-HR" sz="2800" dirty="0" err="1" smtClean="0"/>
              <a:t>dream</a:t>
            </a:r>
            <a:r>
              <a:rPr lang="hr-HR" sz="2800" dirty="0" smtClean="0"/>
              <a:t>  / </a:t>
            </a:r>
            <a:r>
              <a:rPr lang="hr-HR" sz="2800" dirty="0" err="1" smtClean="0"/>
              <a:t>last</a:t>
            </a:r>
            <a:r>
              <a:rPr lang="hr-HR" sz="2800" dirty="0" smtClean="0"/>
              <a:t> </a:t>
            </a:r>
            <a:r>
              <a:rPr lang="hr-HR" sz="2800" dirty="0" err="1" smtClean="0"/>
              <a:t>night</a:t>
            </a:r>
            <a:r>
              <a:rPr lang="hr-HR" sz="2800" dirty="0" smtClean="0"/>
              <a:t>?</a:t>
            </a:r>
          </a:p>
          <a:p>
            <a:pPr marL="514350" indent="-514350">
              <a:buNone/>
            </a:pPr>
            <a:r>
              <a:rPr lang="hr-HR" sz="2800" dirty="0" smtClean="0"/>
              <a:t>_____________________________   No, ________</a:t>
            </a:r>
          </a:p>
          <a:p>
            <a:pPr marL="514350" indent="-514350">
              <a:buNone/>
            </a:pPr>
            <a:r>
              <a:rPr lang="hr-HR" sz="2800" dirty="0" smtClean="0"/>
              <a:t>- Kate  /</a:t>
            </a:r>
            <a:r>
              <a:rPr lang="hr-HR" sz="2800" dirty="0" err="1" smtClean="0"/>
              <a:t>invite</a:t>
            </a:r>
            <a:r>
              <a:rPr lang="hr-HR" sz="2800" dirty="0" smtClean="0"/>
              <a:t> / </a:t>
            </a:r>
            <a:r>
              <a:rPr lang="hr-HR" sz="2800" dirty="0" err="1" smtClean="0"/>
              <a:t>friends</a:t>
            </a:r>
            <a:r>
              <a:rPr lang="hr-HR" sz="2800" dirty="0" smtClean="0"/>
              <a:t> / to her </a:t>
            </a:r>
            <a:r>
              <a:rPr lang="hr-HR" sz="2800" dirty="0" err="1" smtClean="0"/>
              <a:t>house</a:t>
            </a:r>
            <a:r>
              <a:rPr lang="hr-HR" sz="2800" dirty="0" smtClean="0"/>
              <a:t> / </a:t>
            </a:r>
            <a:r>
              <a:rPr lang="hr-HR" sz="2800" dirty="0" err="1" smtClean="0"/>
              <a:t>last</a:t>
            </a:r>
            <a:r>
              <a:rPr lang="hr-HR" sz="2800" dirty="0" smtClean="0"/>
              <a:t> </a:t>
            </a:r>
            <a:r>
              <a:rPr lang="hr-HR" sz="2800" dirty="0" err="1" smtClean="0"/>
              <a:t>Friday</a:t>
            </a:r>
            <a:r>
              <a:rPr lang="hr-HR" sz="2800" dirty="0" smtClean="0"/>
              <a:t>?</a:t>
            </a:r>
          </a:p>
          <a:p>
            <a:pPr marL="514350" indent="-514350">
              <a:buNone/>
            </a:pPr>
            <a:r>
              <a:rPr lang="hr-HR" sz="2800" dirty="0" smtClean="0"/>
              <a:t>_____________________________    </a:t>
            </a:r>
            <a:r>
              <a:rPr lang="hr-HR" sz="2800" dirty="0" err="1" smtClean="0"/>
              <a:t>Yes</a:t>
            </a:r>
            <a:r>
              <a:rPr lang="hr-HR" sz="2800" dirty="0" smtClean="0"/>
              <a:t>, _________</a:t>
            </a:r>
          </a:p>
          <a:p>
            <a:pPr lvl="0">
              <a:buNone/>
            </a:pPr>
            <a:r>
              <a:rPr lang="en-GB" sz="2800" i="1" dirty="0" smtClean="0"/>
              <a:t>     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hr-HR" b="1" dirty="0" smtClean="0"/>
              <a:t>  3. </a:t>
            </a:r>
            <a:r>
              <a:rPr lang="hr-HR" b="1" dirty="0" err="1" smtClean="0"/>
              <a:t>Use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words</a:t>
            </a:r>
            <a:r>
              <a:rPr lang="hr-HR" b="1" dirty="0" smtClean="0"/>
              <a:t> to </a:t>
            </a:r>
            <a:r>
              <a:rPr lang="hr-HR" b="1" dirty="0" err="1" smtClean="0"/>
              <a:t>make</a:t>
            </a:r>
            <a:r>
              <a:rPr lang="hr-HR" b="1" dirty="0" smtClean="0"/>
              <a:t> </a:t>
            </a:r>
            <a:r>
              <a:rPr lang="hr-HR" b="1" dirty="0" err="1" smtClean="0"/>
              <a:t>Simple</a:t>
            </a:r>
            <a:r>
              <a:rPr lang="hr-HR" b="1" dirty="0" smtClean="0"/>
              <a:t> Past </a:t>
            </a:r>
            <a:r>
              <a:rPr lang="hr-HR" b="1" dirty="0" err="1" smtClean="0"/>
              <a:t>Tense</a:t>
            </a:r>
            <a:r>
              <a:rPr lang="hr-HR" b="1" dirty="0" smtClean="0"/>
              <a:t> </a:t>
            </a:r>
            <a:r>
              <a:rPr lang="hr-HR" b="1" dirty="0" err="1" smtClean="0"/>
              <a:t>questions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write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short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:</a:t>
            </a:r>
          </a:p>
          <a:p>
            <a:pPr marL="514350" indent="-514350">
              <a:buNone/>
            </a:pPr>
            <a:r>
              <a:rPr lang="hr-HR" b="1" dirty="0" smtClean="0"/>
              <a:t>        </a:t>
            </a:r>
            <a:r>
              <a:rPr lang="hr-HR" b="1" i="1" dirty="0" err="1" smtClean="0"/>
              <a:t>Example</a:t>
            </a:r>
            <a:r>
              <a:rPr lang="hr-HR" i="1" dirty="0" smtClean="0"/>
              <a:t>:  </a:t>
            </a:r>
            <a:r>
              <a:rPr lang="hr-HR" sz="2000" i="1" dirty="0" err="1" smtClean="0"/>
              <a:t>Ann</a:t>
            </a:r>
            <a:r>
              <a:rPr lang="hr-HR" sz="2000" i="1" dirty="0" smtClean="0"/>
              <a:t> / </a:t>
            </a:r>
            <a:r>
              <a:rPr lang="hr-HR" sz="2000" i="1" dirty="0" err="1" smtClean="0"/>
              <a:t>get</a:t>
            </a:r>
            <a:r>
              <a:rPr lang="hr-HR" sz="2000" i="1" dirty="0" smtClean="0"/>
              <a:t> / a / </a:t>
            </a:r>
            <a:r>
              <a:rPr lang="hr-HR" sz="2000" i="1" dirty="0" err="1" smtClean="0"/>
              <a:t>letter</a:t>
            </a:r>
            <a:r>
              <a:rPr lang="hr-HR" sz="2000" i="1" dirty="0" smtClean="0"/>
              <a:t> /</a:t>
            </a:r>
            <a:r>
              <a:rPr lang="hr-HR" sz="2000" i="1" dirty="0" err="1" smtClean="0"/>
              <a:t>from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England</a:t>
            </a:r>
            <a:r>
              <a:rPr lang="hr-HR" sz="2000" i="1" dirty="0" smtClean="0"/>
              <a:t> /</a:t>
            </a:r>
            <a:r>
              <a:rPr lang="hr-HR" sz="2000" i="1" dirty="0" err="1" smtClean="0"/>
              <a:t>yesterday</a:t>
            </a:r>
            <a:r>
              <a:rPr lang="hr-HR" sz="2000" i="1" dirty="0" smtClean="0"/>
              <a:t>.</a:t>
            </a:r>
          </a:p>
          <a:p>
            <a:pPr marL="514350" indent="-514350">
              <a:buNone/>
            </a:pPr>
            <a:r>
              <a:rPr lang="hr-HR" sz="2000" i="1" dirty="0" smtClean="0"/>
              <a:t>                         </a:t>
            </a:r>
            <a:r>
              <a:rPr lang="hr-HR" sz="2000" i="1" dirty="0" err="1" smtClean="0"/>
              <a:t>Did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Ann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get</a:t>
            </a:r>
            <a:r>
              <a:rPr lang="hr-HR" sz="2000" i="1" dirty="0" smtClean="0"/>
              <a:t> a </a:t>
            </a:r>
            <a:r>
              <a:rPr lang="hr-HR" sz="2000" i="1" dirty="0" err="1" smtClean="0"/>
              <a:t>letter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from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England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Yesterday</a:t>
            </a:r>
            <a:r>
              <a:rPr lang="hr-HR" sz="2000" i="1" dirty="0" smtClean="0"/>
              <a:t>?               </a:t>
            </a:r>
            <a:r>
              <a:rPr lang="hr-HR" sz="2000" i="1" dirty="0" err="1" smtClean="0"/>
              <a:t>Yes</a:t>
            </a:r>
            <a:r>
              <a:rPr lang="hr-HR" sz="2000" i="1" dirty="0" smtClean="0"/>
              <a:t>, </a:t>
            </a:r>
            <a:r>
              <a:rPr lang="hr-HR" sz="2000" i="1" dirty="0" err="1" smtClean="0"/>
              <a:t>she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did</a:t>
            </a:r>
            <a:r>
              <a:rPr lang="hr-HR" sz="2000" i="1" dirty="0" smtClean="0"/>
              <a:t>.</a:t>
            </a:r>
          </a:p>
          <a:p>
            <a:pPr marL="514350" indent="-514350">
              <a:buNone/>
            </a:pPr>
            <a:r>
              <a:rPr lang="hr-HR" dirty="0" smtClean="0"/>
              <a:t>-  Jake / </a:t>
            </a:r>
            <a:r>
              <a:rPr lang="hr-HR" dirty="0" err="1" smtClean="0"/>
              <a:t>finish</a:t>
            </a:r>
            <a:r>
              <a:rPr lang="hr-HR" dirty="0" smtClean="0"/>
              <a:t> / his </a:t>
            </a:r>
            <a:r>
              <a:rPr lang="hr-HR" dirty="0" err="1" smtClean="0"/>
              <a:t>school</a:t>
            </a:r>
            <a:r>
              <a:rPr lang="hr-HR" dirty="0" smtClean="0"/>
              <a:t> project /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weekend</a:t>
            </a:r>
            <a:r>
              <a:rPr lang="hr-HR" dirty="0" smtClean="0"/>
              <a:t>?</a:t>
            </a:r>
          </a:p>
          <a:p>
            <a:pPr marL="514350" indent="-514350">
              <a:buNone/>
            </a:pPr>
            <a:r>
              <a:rPr lang="hr-HR" i="1" dirty="0" smtClean="0"/>
              <a:t>  </a:t>
            </a:r>
            <a:r>
              <a:rPr lang="hr-HR" b="1" i="1" dirty="0" err="1" smtClean="0">
                <a:solidFill>
                  <a:srgbClr val="FF0000"/>
                </a:solidFill>
              </a:rPr>
              <a:t>Did</a:t>
            </a:r>
            <a:r>
              <a:rPr lang="hr-HR" b="1" i="1" dirty="0" smtClean="0">
                <a:solidFill>
                  <a:srgbClr val="FF0000"/>
                </a:solidFill>
              </a:rPr>
              <a:t> Jake </a:t>
            </a:r>
            <a:r>
              <a:rPr lang="hr-HR" b="1" i="1" dirty="0" err="1" smtClean="0">
                <a:solidFill>
                  <a:srgbClr val="FF0000"/>
                </a:solidFill>
              </a:rPr>
              <a:t>finish</a:t>
            </a:r>
            <a:r>
              <a:rPr lang="hr-HR" b="1" i="1" dirty="0" smtClean="0">
                <a:solidFill>
                  <a:srgbClr val="FF0000"/>
                </a:solidFill>
              </a:rPr>
              <a:t> his </a:t>
            </a:r>
            <a:r>
              <a:rPr lang="hr-HR" b="1" i="1" dirty="0" err="1" smtClean="0">
                <a:solidFill>
                  <a:srgbClr val="FF0000"/>
                </a:solidFill>
              </a:rPr>
              <a:t>school</a:t>
            </a:r>
            <a:r>
              <a:rPr lang="hr-HR" b="1" i="1" dirty="0" smtClean="0">
                <a:solidFill>
                  <a:srgbClr val="FF0000"/>
                </a:solidFill>
              </a:rPr>
              <a:t> project?   </a:t>
            </a:r>
            <a:r>
              <a:rPr lang="hr-HR" dirty="0" smtClean="0"/>
              <a:t>No</a:t>
            </a:r>
            <a:r>
              <a:rPr lang="hr-HR" b="1" dirty="0" smtClean="0">
                <a:solidFill>
                  <a:srgbClr val="FF0000"/>
                </a:solidFill>
              </a:rPr>
              <a:t>, </a:t>
            </a:r>
            <a:r>
              <a:rPr lang="hr-HR" b="1" i="1" dirty="0" smtClean="0">
                <a:solidFill>
                  <a:srgbClr val="FF0000"/>
                </a:solidFill>
              </a:rPr>
              <a:t> he </a:t>
            </a:r>
            <a:r>
              <a:rPr lang="hr-HR" b="1" i="1" dirty="0" err="1" smtClean="0">
                <a:solidFill>
                  <a:srgbClr val="FF0000"/>
                </a:solidFill>
              </a:rPr>
              <a:t>didn</a:t>
            </a:r>
            <a:r>
              <a:rPr lang="hr-HR" b="1" i="1" dirty="0" smtClean="0">
                <a:solidFill>
                  <a:srgbClr val="FF0000"/>
                </a:solidFill>
              </a:rPr>
              <a:t>`t</a:t>
            </a:r>
          </a:p>
          <a:p>
            <a:pPr marL="514350" indent="-514350">
              <a:buNone/>
            </a:pPr>
            <a:r>
              <a:rPr lang="hr-HR" i="1" dirty="0" smtClean="0"/>
              <a:t>- </a:t>
            </a:r>
            <a:r>
              <a:rPr lang="hr-HR" dirty="0" err="1" smtClean="0"/>
              <a:t>you</a:t>
            </a:r>
            <a:r>
              <a:rPr lang="hr-HR" dirty="0" smtClean="0"/>
              <a:t> / </a:t>
            </a:r>
            <a:r>
              <a:rPr lang="hr-HR" dirty="0" err="1" smtClean="0"/>
              <a:t>spend</a:t>
            </a:r>
            <a:r>
              <a:rPr lang="hr-HR" dirty="0" smtClean="0"/>
              <a:t> /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holidays</a:t>
            </a:r>
            <a:r>
              <a:rPr lang="hr-HR" dirty="0" smtClean="0"/>
              <a:t> /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seaside</a:t>
            </a:r>
            <a:r>
              <a:rPr lang="hr-HR" dirty="0" smtClean="0"/>
              <a:t> /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summer</a:t>
            </a:r>
            <a:r>
              <a:rPr lang="hr-HR" dirty="0" smtClean="0"/>
              <a:t>?                </a:t>
            </a:r>
          </a:p>
          <a:p>
            <a:pPr marL="514350" indent="-514350">
              <a:buNone/>
            </a:pPr>
            <a:r>
              <a:rPr lang="hr-HR" b="1" i="1" dirty="0" err="1" smtClean="0">
                <a:solidFill>
                  <a:srgbClr val="FF0000"/>
                </a:solidFill>
              </a:rPr>
              <a:t>Did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you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spend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your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holidays</a:t>
            </a:r>
            <a:r>
              <a:rPr lang="hr-HR" b="1" i="1" dirty="0" smtClean="0">
                <a:solidFill>
                  <a:srgbClr val="FF0000"/>
                </a:solidFill>
              </a:rPr>
              <a:t> at </a:t>
            </a:r>
            <a:r>
              <a:rPr lang="hr-HR" b="1" i="1" dirty="0" err="1" smtClean="0">
                <a:solidFill>
                  <a:srgbClr val="FF0000"/>
                </a:solidFill>
              </a:rPr>
              <a:t>the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seaside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last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summer</a:t>
            </a:r>
            <a:r>
              <a:rPr lang="hr-HR" b="1" i="1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None/>
            </a:pPr>
            <a:r>
              <a:rPr lang="hr-HR" b="1" i="1" dirty="0" smtClean="0">
                <a:solidFill>
                  <a:srgbClr val="FF0000"/>
                </a:solidFill>
              </a:rPr>
              <a:t>  </a:t>
            </a:r>
            <a:r>
              <a:rPr lang="hr-HR" dirty="0" err="1" smtClean="0"/>
              <a:t>Yes</a:t>
            </a:r>
            <a:r>
              <a:rPr lang="hr-HR" dirty="0" smtClean="0"/>
              <a:t>, </a:t>
            </a:r>
            <a:r>
              <a:rPr lang="hr-HR" b="1" i="1" dirty="0" smtClean="0">
                <a:solidFill>
                  <a:srgbClr val="FF0000"/>
                </a:solidFill>
              </a:rPr>
              <a:t>I </a:t>
            </a:r>
            <a:r>
              <a:rPr lang="hr-HR" b="1" i="1" dirty="0" err="1" smtClean="0">
                <a:solidFill>
                  <a:srgbClr val="FF0000"/>
                </a:solidFill>
              </a:rPr>
              <a:t>did</a:t>
            </a:r>
            <a:r>
              <a:rPr lang="hr-HR" b="1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hr-HR" dirty="0" smtClean="0"/>
              <a:t>- </a:t>
            </a:r>
            <a:r>
              <a:rPr lang="hr-HR" dirty="0" err="1" smtClean="0"/>
              <a:t>you</a:t>
            </a:r>
            <a:r>
              <a:rPr lang="hr-HR" dirty="0" smtClean="0"/>
              <a:t>   /</a:t>
            </a:r>
            <a:r>
              <a:rPr lang="hr-HR" dirty="0" err="1" smtClean="0"/>
              <a:t>have</a:t>
            </a:r>
            <a:r>
              <a:rPr lang="hr-HR" dirty="0" smtClean="0"/>
              <a:t> / a </a:t>
            </a:r>
            <a:r>
              <a:rPr lang="hr-HR" dirty="0" err="1" smtClean="0"/>
              <a:t>bad</a:t>
            </a:r>
            <a:r>
              <a:rPr lang="hr-HR" dirty="0" smtClean="0"/>
              <a:t> </a:t>
            </a:r>
            <a:r>
              <a:rPr lang="hr-HR" dirty="0" err="1" smtClean="0"/>
              <a:t>dream</a:t>
            </a:r>
            <a:r>
              <a:rPr lang="hr-HR" dirty="0" smtClean="0"/>
              <a:t>  /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night</a:t>
            </a:r>
            <a:r>
              <a:rPr lang="hr-HR" dirty="0" smtClean="0"/>
              <a:t>?</a:t>
            </a:r>
          </a:p>
          <a:p>
            <a:pPr marL="514350" indent="-514350">
              <a:buNone/>
            </a:pPr>
            <a:r>
              <a:rPr lang="hr-HR" dirty="0" smtClean="0"/>
              <a:t>  </a:t>
            </a:r>
            <a:r>
              <a:rPr lang="hr-HR" b="1" i="1" dirty="0" err="1" smtClean="0">
                <a:solidFill>
                  <a:srgbClr val="FF0000"/>
                </a:solidFill>
              </a:rPr>
              <a:t>Did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you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have</a:t>
            </a:r>
            <a:r>
              <a:rPr lang="hr-HR" b="1" i="1" dirty="0" smtClean="0">
                <a:solidFill>
                  <a:srgbClr val="FF0000"/>
                </a:solidFill>
              </a:rPr>
              <a:t> a </a:t>
            </a:r>
            <a:r>
              <a:rPr lang="hr-HR" b="1" i="1" dirty="0" err="1" smtClean="0">
                <a:solidFill>
                  <a:srgbClr val="FF0000"/>
                </a:solidFill>
              </a:rPr>
              <a:t>bad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dream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last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night</a:t>
            </a:r>
            <a:r>
              <a:rPr lang="hr-HR" b="1" i="1" dirty="0" smtClean="0">
                <a:solidFill>
                  <a:srgbClr val="FF0000"/>
                </a:solidFill>
              </a:rPr>
              <a:t>?  </a:t>
            </a:r>
            <a:r>
              <a:rPr lang="hr-HR" dirty="0" smtClean="0"/>
              <a:t>No</a:t>
            </a:r>
            <a:r>
              <a:rPr lang="hr-HR" b="1" i="1" dirty="0" smtClean="0">
                <a:solidFill>
                  <a:srgbClr val="FF0000"/>
                </a:solidFill>
              </a:rPr>
              <a:t>,  I </a:t>
            </a:r>
            <a:r>
              <a:rPr lang="hr-HR" b="1" i="1" dirty="0" err="1" smtClean="0">
                <a:solidFill>
                  <a:srgbClr val="FF0000"/>
                </a:solidFill>
              </a:rPr>
              <a:t>didn</a:t>
            </a:r>
            <a:r>
              <a:rPr lang="hr-HR" b="1" i="1" dirty="0" smtClean="0">
                <a:solidFill>
                  <a:srgbClr val="FF0000"/>
                </a:solidFill>
              </a:rPr>
              <a:t>`t.</a:t>
            </a:r>
          </a:p>
          <a:p>
            <a:pPr marL="514350" indent="-514350">
              <a:buNone/>
            </a:pPr>
            <a:r>
              <a:rPr lang="hr-HR" dirty="0" smtClean="0"/>
              <a:t>- Kate  /</a:t>
            </a:r>
            <a:r>
              <a:rPr lang="hr-HR" dirty="0" err="1" smtClean="0"/>
              <a:t>invite</a:t>
            </a:r>
            <a:r>
              <a:rPr lang="hr-HR" dirty="0" smtClean="0"/>
              <a:t> / </a:t>
            </a:r>
            <a:r>
              <a:rPr lang="hr-HR" dirty="0" err="1" smtClean="0"/>
              <a:t>friends</a:t>
            </a:r>
            <a:r>
              <a:rPr lang="hr-HR" dirty="0" smtClean="0"/>
              <a:t> / to her </a:t>
            </a:r>
            <a:r>
              <a:rPr lang="hr-HR" dirty="0" err="1" smtClean="0"/>
              <a:t>house</a:t>
            </a:r>
            <a:r>
              <a:rPr lang="hr-HR" dirty="0" smtClean="0"/>
              <a:t> /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Friday</a:t>
            </a:r>
            <a:r>
              <a:rPr lang="hr-HR" dirty="0" smtClean="0"/>
              <a:t>?</a:t>
            </a:r>
          </a:p>
          <a:p>
            <a:pPr marL="514350" indent="-514350">
              <a:buNone/>
            </a:pPr>
            <a:r>
              <a:rPr lang="hr-HR" b="1" i="1" dirty="0" err="1" smtClean="0">
                <a:solidFill>
                  <a:srgbClr val="FF0000"/>
                </a:solidFill>
              </a:rPr>
              <a:t>Did</a:t>
            </a:r>
            <a:r>
              <a:rPr lang="hr-HR" b="1" i="1" dirty="0" smtClean="0">
                <a:solidFill>
                  <a:srgbClr val="FF0000"/>
                </a:solidFill>
              </a:rPr>
              <a:t> Kate </a:t>
            </a:r>
            <a:r>
              <a:rPr lang="hr-HR" b="1" i="1" dirty="0" err="1" smtClean="0">
                <a:solidFill>
                  <a:srgbClr val="FF0000"/>
                </a:solidFill>
              </a:rPr>
              <a:t>invite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friends</a:t>
            </a:r>
            <a:r>
              <a:rPr lang="hr-HR" b="1" i="1" dirty="0" smtClean="0">
                <a:solidFill>
                  <a:srgbClr val="FF0000"/>
                </a:solidFill>
              </a:rPr>
              <a:t> to her </a:t>
            </a:r>
            <a:r>
              <a:rPr lang="hr-HR" b="1" i="1" dirty="0" err="1" smtClean="0">
                <a:solidFill>
                  <a:srgbClr val="FF0000"/>
                </a:solidFill>
              </a:rPr>
              <a:t>house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last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Friday</a:t>
            </a:r>
            <a:r>
              <a:rPr lang="hr-HR" b="1" i="1" dirty="0" smtClean="0">
                <a:solidFill>
                  <a:srgbClr val="FF0000"/>
                </a:solidFill>
              </a:rPr>
              <a:t>?   </a:t>
            </a:r>
            <a:r>
              <a:rPr lang="hr-HR" dirty="0" err="1" smtClean="0"/>
              <a:t>Yes</a:t>
            </a:r>
            <a:r>
              <a:rPr lang="hr-HR" dirty="0" smtClean="0"/>
              <a:t>, </a:t>
            </a:r>
            <a:r>
              <a:rPr lang="hr-HR" b="1" i="1" dirty="0" err="1" smtClean="0">
                <a:solidFill>
                  <a:srgbClr val="FF0000"/>
                </a:solidFill>
              </a:rPr>
              <a:t>she</a:t>
            </a:r>
            <a:r>
              <a:rPr lang="hr-HR" b="1" i="1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did</a:t>
            </a:r>
            <a:r>
              <a:rPr lang="hr-HR" b="1" i="1" dirty="0" smtClean="0">
                <a:solidFill>
                  <a:srgbClr val="FF0000"/>
                </a:solidFill>
              </a:rPr>
              <a:t>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b="1" dirty="0" smtClean="0"/>
              <a:t>4    </a:t>
            </a:r>
            <a:r>
              <a:rPr lang="hr-HR" b="1" dirty="0" err="1" smtClean="0"/>
              <a:t>Use</a:t>
            </a:r>
            <a:r>
              <a:rPr lang="hr-HR" b="1" dirty="0" smtClean="0"/>
              <a:t> </a:t>
            </a:r>
            <a:r>
              <a:rPr lang="hr-HR" b="1" dirty="0" err="1" smtClean="0"/>
              <a:t>Simple</a:t>
            </a:r>
            <a:r>
              <a:rPr lang="hr-HR" b="1" dirty="0" smtClean="0"/>
              <a:t> </a:t>
            </a:r>
            <a:r>
              <a:rPr lang="hr-HR" b="1" dirty="0" err="1" smtClean="0"/>
              <a:t>Present</a:t>
            </a:r>
            <a:r>
              <a:rPr lang="hr-HR" b="1" dirty="0" smtClean="0"/>
              <a:t> or </a:t>
            </a:r>
            <a:r>
              <a:rPr lang="hr-HR" b="1" dirty="0" err="1" smtClean="0"/>
              <a:t>Present</a:t>
            </a:r>
            <a:r>
              <a:rPr lang="hr-HR" b="1" dirty="0" smtClean="0"/>
              <a:t> </a:t>
            </a:r>
            <a:r>
              <a:rPr lang="hr-HR" b="1" dirty="0" err="1" smtClean="0"/>
              <a:t>Continuous</a:t>
            </a:r>
            <a:r>
              <a:rPr lang="hr-HR" b="1" dirty="0" smtClean="0"/>
              <a:t> </a:t>
            </a:r>
            <a:r>
              <a:rPr lang="hr-HR" b="1" dirty="0" err="1" smtClean="0"/>
              <a:t>Tense</a:t>
            </a:r>
            <a:r>
              <a:rPr lang="hr-HR" b="1" dirty="0" smtClean="0"/>
              <a:t>:</a:t>
            </a:r>
          </a:p>
          <a:p>
            <a:pPr>
              <a:buNone/>
            </a:pPr>
            <a:r>
              <a:rPr lang="hr-HR" sz="2400" dirty="0" smtClean="0"/>
              <a:t>- My brother _____ (PLAY) </a:t>
            </a:r>
            <a:r>
              <a:rPr lang="hr-HR" sz="2400" dirty="0" err="1" smtClean="0"/>
              <a:t>three</a:t>
            </a:r>
            <a:r>
              <a:rPr lang="hr-HR" sz="2400" dirty="0" smtClean="0"/>
              <a:t> instruments.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Listen</a:t>
            </a:r>
            <a:r>
              <a:rPr lang="hr-HR" sz="2400" dirty="0" smtClean="0"/>
              <a:t>!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neighbour</a:t>
            </a:r>
            <a:r>
              <a:rPr lang="hr-HR" sz="2400" dirty="0" smtClean="0"/>
              <a:t>`s </a:t>
            </a:r>
            <a:r>
              <a:rPr lang="hr-HR" sz="2400" dirty="0" err="1" smtClean="0"/>
              <a:t>dog</a:t>
            </a:r>
            <a:r>
              <a:rPr lang="hr-HR" sz="2400" dirty="0" smtClean="0"/>
              <a:t> ______ (BARK).</a:t>
            </a:r>
          </a:p>
          <a:p>
            <a:pPr>
              <a:buNone/>
            </a:pPr>
            <a:r>
              <a:rPr lang="hr-HR" sz="2400" dirty="0" smtClean="0"/>
              <a:t>- I </a:t>
            </a:r>
            <a:r>
              <a:rPr lang="hr-HR" sz="2400" dirty="0" err="1" smtClean="0"/>
              <a:t>usually</a:t>
            </a:r>
            <a:r>
              <a:rPr lang="hr-HR" sz="2400" dirty="0" smtClean="0"/>
              <a:t> do my </a:t>
            </a:r>
            <a:r>
              <a:rPr lang="hr-HR" sz="2400" dirty="0" err="1" smtClean="0"/>
              <a:t>homework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myself</a:t>
            </a:r>
            <a:r>
              <a:rPr lang="hr-HR" sz="2400" dirty="0" smtClean="0"/>
              <a:t>, but </a:t>
            </a:r>
            <a:r>
              <a:rPr lang="hr-HR" sz="2400" dirty="0" err="1" smtClean="0"/>
              <a:t>today</a:t>
            </a:r>
            <a:r>
              <a:rPr lang="hr-HR" sz="2400" dirty="0" smtClean="0"/>
              <a:t> </a:t>
            </a:r>
            <a:r>
              <a:rPr lang="hr-HR" sz="2400" dirty="0" err="1" smtClean="0"/>
              <a:t>Mark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Jill</a:t>
            </a:r>
            <a:r>
              <a:rPr lang="hr-HR" sz="2400" dirty="0" smtClean="0"/>
              <a:t> _____ (HELP) me.</a:t>
            </a:r>
          </a:p>
          <a:p>
            <a:pPr>
              <a:buNone/>
            </a:pPr>
            <a:r>
              <a:rPr lang="hr-HR" sz="2400" dirty="0" smtClean="0"/>
              <a:t>- On </a:t>
            </a:r>
            <a:r>
              <a:rPr lang="hr-HR" sz="2400" dirty="0" err="1" smtClean="0"/>
              <a:t>Saturdas</a:t>
            </a:r>
            <a:r>
              <a:rPr lang="hr-HR" sz="2400" dirty="0" smtClean="0"/>
              <a:t>, </a:t>
            </a:r>
            <a:r>
              <a:rPr lang="hr-HR" sz="2400" dirty="0" err="1" smtClean="0"/>
              <a:t>Cindy</a:t>
            </a:r>
            <a:r>
              <a:rPr lang="hr-HR" sz="2400" dirty="0" smtClean="0"/>
              <a:t> </a:t>
            </a:r>
            <a:r>
              <a:rPr lang="hr-HR" sz="2400" dirty="0" err="1" smtClean="0"/>
              <a:t>often</a:t>
            </a:r>
            <a:r>
              <a:rPr lang="hr-HR" sz="2400" dirty="0" smtClean="0"/>
              <a:t> ____ (GO)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cinema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her </a:t>
            </a:r>
            <a:r>
              <a:rPr lang="hr-HR" sz="2400" dirty="0" err="1" smtClean="0"/>
              <a:t>friends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When</a:t>
            </a:r>
            <a:r>
              <a:rPr lang="hr-HR" sz="2400" dirty="0" smtClean="0"/>
              <a:t> </a:t>
            </a:r>
            <a:r>
              <a:rPr lang="hr-HR" sz="2400" dirty="0" err="1" smtClean="0"/>
              <a:t>we</a:t>
            </a:r>
            <a:r>
              <a:rPr lang="hr-HR" sz="2400" dirty="0" smtClean="0"/>
              <a:t> </a:t>
            </a:r>
            <a:r>
              <a:rPr lang="hr-HR" sz="2400" dirty="0" err="1" smtClean="0"/>
              <a:t>go</a:t>
            </a:r>
            <a:r>
              <a:rPr lang="hr-HR" sz="2400" dirty="0" smtClean="0"/>
              <a:t> on </a:t>
            </a:r>
            <a:r>
              <a:rPr lang="hr-HR" sz="2400" dirty="0" err="1" smtClean="0"/>
              <a:t>holiday</a:t>
            </a:r>
            <a:r>
              <a:rPr lang="hr-HR" sz="2400" dirty="0" smtClean="0"/>
              <a:t>, </a:t>
            </a:r>
            <a:r>
              <a:rPr lang="hr-HR" sz="2400" dirty="0" err="1" smtClean="0"/>
              <a:t>we</a:t>
            </a:r>
            <a:r>
              <a:rPr lang="hr-HR" sz="2400" dirty="0" smtClean="0"/>
              <a:t> </a:t>
            </a:r>
            <a:r>
              <a:rPr lang="hr-HR" sz="2400" dirty="0" err="1" smtClean="0"/>
              <a:t>always</a:t>
            </a:r>
            <a:r>
              <a:rPr lang="hr-HR" sz="2400" dirty="0" smtClean="0"/>
              <a:t> ______ (TAKE) </a:t>
            </a:r>
            <a:r>
              <a:rPr lang="hr-HR" sz="2400" dirty="0" err="1" smtClean="0"/>
              <a:t>our</a:t>
            </a:r>
            <a:r>
              <a:rPr lang="hr-HR" sz="2400" dirty="0" smtClean="0"/>
              <a:t> </a:t>
            </a:r>
            <a:r>
              <a:rPr lang="hr-HR" sz="2400" dirty="0" err="1" smtClean="0"/>
              <a:t>dog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us.</a:t>
            </a:r>
          </a:p>
          <a:p>
            <a:pPr>
              <a:buNone/>
            </a:pPr>
            <a:r>
              <a:rPr lang="hr-HR" sz="2400" dirty="0" smtClean="0"/>
              <a:t>- I </a:t>
            </a:r>
            <a:r>
              <a:rPr lang="hr-HR" sz="2400" dirty="0" err="1" smtClean="0"/>
              <a:t>can</a:t>
            </a:r>
            <a:r>
              <a:rPr lang="hr-HR" sz="2400" dirty="0" smtClean="0"/>
              <a:t>`t </a:t>
            </a:r>
            <a:r>
              <a:rPr lang="hr-HR" sz="2400" dirty="0" err="1" smtClean="0"/>
              <a:t>help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right</a:t>
            </a:r>
            <a:r>
              <a:rPr lang="hr-HR" sz="2400" dirty="0" smtClean="0"/>
              <a:t> </a:t>
            </a:r>
            <a:r>
              <a:rPr lang="hr-HR" sz="2400" dirty="0" err="1" smtClean="0"/>
              <a:t>now</a:t>
            </a:r>
            <a:r>
              <a:rPr lang="hr-HR" sz="2400" dirty="0" smtClean="0"/>
              <a:t>. I _______(MAKE )</a:t>
            </a:r>
            <a:r>
              <a:rPr lang="hr-HR" sz="2400" dirty="0" err="1" smtClean="0"/>
              <a:t>pancakes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Kelly</a:t>
            </a:r>
            <a:r>
              <a:rPr lang="hr-HR" sz="2400" dirty="0" smtClean="0"/>
              <a:t> ____ (CALL) her </a:t>
            </a:r>
            <a:r>
              <a:rPr lang="hr-HR" sz="2400" dirty="0" err="1" smtClean="0"/>
              <a:t>friend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hospital</a:t>
            </a:r>
            <a:r>
              <a:rPr lang="hr-HR" sz="2400" dirty="0" smtClean="0"/>
              <a:t> </a:t>
            </a:r>
            <a:r>
              <a:rPr lang="hr-HR" sz="2400" dirty="0" err="1" smtClean="0"/>
              <a:t>every</a:t>
            </a:r>
            <a:r>
              <a:rPr lang="hr-HR" sz="2400" dirty="0" smtClean="0"/>
              <a:t> </a:t>
            </a:r>
            <a:r>
              <a:rPr lang="hr-HR" sz="2400" dirty="0" err="1" smtClean="0"/>
              <a:t>day</a:t>
            </a:r>
            <a:r>
              <a:rPr lang="hr-HR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en-GB" sz="2000" b="1" dirty="0" smtClean="0"/>
              <a:t>An English Quiz  ( grade </a:t>
            </a:r>
            <a:r>
              <a:rPr lang="hr-HR" sz="2000" b="1" dirty="0" smtClean="0"/>
              <a:t>6</a:t>
            </a:r>
            <a:r>
              <a:rPr lang="en-GB" sz="2000" b="1" dirty="0" smtClean="0"/>
              <a:t>)                                  -</a:t>
            </a:r>
            <a:r>
              <a:rPr lang="hr-HR" sz="2000" b="1" dirty="0" smtClean="0"/>
              <a:t>1</a:t>
            </a:r>
            <a:r>
              <a:rPr lang="en-GB" sz="2000" b="1" dirty="0" smtClean="0"/>
              <a:t>-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 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GB" b="1" dirty="0" smtClean="0"/>
              <a:t>CULTURE SPOT</a:t>
            </a:r>
            <a:endParaRPr lang="hr-HR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hr-HR" dirty="0" smtClean="0"/>
          </a:p>
          <a:p>
            <a:pPr lvl="0">
              <a:buNone/>
            </a:pPr>
            <a:r>
              <a:rPr lang="hr-HR" sz="3400" dirty="0" smtClean="0"/>
              <a:t>1     </a:t>
            </a:r>
            <a:r>
              <a:rPr lang="en-GB" sz="3400" dirty="0" smtClean="0"/>
              <a:t>The </a:t>
            </a:r>
            <a:r>
              <a:rPr lang="hr-HR" sz="3400" dirty="0" err="1" smtClean="0"/>
              <a:t>nickname</a:t>
            </a:r>
            <a:r>
              <a:rPr lang="hr-HR" sz="3400" dirty="0" smtClean="0"/>
              <a:t> </a:t>
            </a:r>
            <a:r>
              <a:rPr lang="hr-HR" sz="3400" dirty="0" err="1" smtClean="0"/>
              <a:t>of</a:t>
            </a:r>
            <a:r>
              <a:rPr lang="hr-HR" sz="3400" dirty="0" smtClean="0"/>
              <a:t> </a:t>
            </a:r>
            <a:r>
              <a:rPr lang="hr-HR" sz="3400" dirty="0" err="1" smtClean="0"/>
              <a:t>the</a:t>
            </a:r>
            <a:r>
              <a:rPr lang="hr-HR" sz="3400" dirty="0" smtClean="0"/>
              <a:t> USA </a:t>
            </a:r>
            <a:r>
              <a:rPr lang="hr-HR" sz="3400" dirty="0" err="1" smtClean="0"/>
              <a:t>president</a:t>
            </a:r>
            <a:r>
              <a:rPr lang="hr-HR" sz="3400" dirty="0" smtClean="0"/>
              <a:t> Abraham Lincoln, </a:t>
            </a:r>
            <a:r>
              <a:rPr lang="hr-HR" sz="3400" dirty="0" err="1" smtClean="0"/>
              <a:t>known</a:t>
            </a:r>
            <a:r>
              <a:rPr lang="hr-HR" sz="3400" dirty="0" smtClean="0"/>
              <a:t> for </a:t>
            </a:r>
            <a:r>
              <a:rPr lang="hr-HR" sz="3400" dirty="0" err="1" smtClean="0"/>
              <a:t>ending</a:t>
            </a:r>
            <a:r>
              <a:rPr lang="hr-HR" sz="3400" dirty="0" smtClean="0"/>
              <a:t> </a:t>
            </a:r>
            <a:r>
              <a:rPr lang="hr-HR" sz="3400" dirty="0" err="1" smtClean="0"/>
              <a:t>slavery</a:t>
            </a:r>
            <a:r>
              <a:rPr lang="hr-HR" sz="3400" dirty="0" smtClean="0"/>
              <a:t>,  </a:t>
            </a:r>
            <a:r>
              <a:rPr lang="hr-HR" sz="3400" dirty="0" err="1" smtClean="0"/>
              <a:t>was</a:t>
            </a:r>
            <a:r>
              <a:rPr lang="en-GB" sz="3400" dirty="0" smtClean="0"/>
              <a:t>:</a:t>
            </a:r>
            <a:endParaRPr lang="hr-HR" sz="3400" dirty="0" smtClean="0"/>
          </a:p>
          <a:p>
            <a:pPr>
              <a:buNone/>
            </a:pPr>
            <a:r>
              <a:rPr lang="en-GB" sz="3400" dirty="0" smtClean="0"/>
              <a:t> </a:t>
            </a:r>
            <a:endParaRPr lang="hr-HR" sz="3400" dirty="0" smtClean="0"/>
          </a:p>
          <a:p>
            <a:pPr lvl="0"/>
            <a:r>
              <a:rPr lang="hr-HR" dirty="0" smtClean="0"/>
              <a:t>a)   “</a:t>
            </a:r>
            <a:r>
              <a:rPr lang="hr-HR" sz="3100" dirty="0" err="1" smtClean="0"/>
              <a:t>Son</a:t>
            </a:r>
            <a:r>
              <a:rPr lang="hr-HR" sz="3100" dirty="0" smtClean="0"/>
              <a:t> </a:t>
            </a:r>
            <a:r>
              <a:rPr lang="hr-HR" sz="3100" dirty="0" err="1" smtClean="0"/>
              <a:t>of</a:t>
            </a:r>
            <a:r>
              <a:rPr lang="hr-HR" sz="3100" dirty="0" smtClean="0"/>
              <a:t> </a:t>
            </a:r>
            <a:r>
              <a:rPr lang="hr-HR" sz="3100" dirty="0" err="1" smtClean="0"/>
              <a:t>Kentucky</a:t>
            </a:r>
            <a:r>
              <a:rPr lang="hr-HR" sz="3100" dirty="0" smtClean="0"/>
              <a:t>”            </a:t>
            </a:r>
            <a:r>
              <a:rPr lang="en-GB" sz="3100" dirty="0" smtClean="0"/>
              <a:t>     </a:t>
            </a:r>
            <a:r>
              <a:rPr lang="hr-HR" sz="3100" dirty="0" smtClean="0"/>
              <a:t> </a:t>
            </a:r>
            <a:r>
              <a:rPr lang="en-GB" sz="3100" dirty="0" smtClean="0"/>
              <a:t>d) </a:t>
            </a:r>
            <a:r>
              <a:rPr lang="hr-HR" sz="3100" dirty="0" smtClean="0"/>
              <a:t>“</a:t>
            </a:r>
            <a:r>
              <a:rPr lang="hr-HR" sz="3100" dirty="0" err="1" smtClean="0"/>
              <a:t>Son</a:t>
            </a:r>
            <a:r>
              <a:rPr lang="hr-HR" sz="3100" dirty="0" smtClean="0"/>
              <a:t> </a:t>
            </a:r>
            <a:r>
              <a:rPr lang="hr-HR" sz="3100" dirty="0" err="1" smtClean="0"/>
              <a:t>of</a:t>
            </a:r>
            <a:r>
              <a:rPr lang="hr-HR" sz="3100" dirty="0" smtClean="0"/>
              <a:t> </a:t>
            </a:r>
            <a:r>
              <a:rPr lang="hr-HR" sz="3100" dirty="0" err="1" smtClean="0"/>
              <a:t>Freedom</a:t>
            </a:r>
            <a:r>
              <a:rPr lang="hr-HR" sz="3100" dirty="0" smtClean="0"/>
              <a:t>”</a:t>
            </a:r>
          </a:p>
          <a:p>
            <a:pPr lvl="0"/>
            <a:r>
              <a:rPr lang="hr-HR" sz="3100" dirty="0" smtClean="0"/>
              <a:t>b)   “</a:t>
            </a:r>
            <a:r>
              <a:rPr lang="hr-HR" sz="3100" dirty="0" err="1" smtClean="0"/>
              <a:t>Clever</a:t>
            </a:r>
            <a:r>
              <a:rPr lang="hr-HR" sz="3100" dirty="0" smtClean="0"/>
              <a:t> </a:t>
            </a:r>
            <a:r>
              <a:rPr lang="hr-HR" sz="3100" dirty="0" err="1" smtClean="0"/>
              <a:t>Abe</a:t>
            </a:r>
            <a:r>
              <a:rPr lang="hr-HR" sz="3100" dirty="0" smtClean="0"/>
              <a:t>”</a:t>
            </a:r>
            <a:r>
              <a:rPr lang="en-GB" sz="3100" dirty="0" smtClean="0"/>
              <a:t>                 </a:t>
            </a:r>
            <a:r>
              <a:rPr lang="hr-HR" sz="3100" dirty="0" smtClean="0"/>
              <a:t>          </a:t>
            </a:r>
            <a:r>
              <a:rPr lang="en-GB" sz="3100" dirty="0" smtClean="0"/>
              <a:t>e)</a:t>
            </a:r>
            <a:r>
              <a:rPr lang="hr-HR" sz="3100" dirty="0" smtClean="0"/>
              <a:t>  “Brave </a:t>
            </a:r>
            <a:r>
              <a:rPr lang="hr-HR" sz="3100" dirty="0" err="1" smtClean="0"/>
              <a:t>Lawyer</a:t>
            </a:r>
            <a:r>
              <a:rPr lang="hr-HR" sz="3100" dirty="0" smtClean="0"/>
              <a:t>”</a:t>
            </a:r>
          </a:p>
          <a:p>
            <a:pPr lvl="0"/>
            <a:r>
              <a:rPr lang="hr-HR" sz="3100" dirty="0" smtClean="0"/>
              <a:t>c)    </a:t>
            </a:r>
            <a:r>
              <a:rPr lang="hr-HR" sz="3100" b="1" dirty="0" smtClean="0">
                <a:solidFill>
                  <a:srgbClr val="FF0000"/>
                </a:solidFill>
              </a:rPr>
              <a:t>“</a:t>
            </a:r>
            <a:r>
              <a:rPr lang="hr-HR" sz="3100" b="1" dirty="0" err="1" smtClean="0">
                <a:solidFill>
                  <a:srgbClr val="FF0000"/>
                </a:solidFill>
              </a:rPr>
              <a:t>Honest</a:t>
            </a:r>
            <a:r>
              <a:rPr lang="hr-HR" sz="3100" b="1" dirty="0" smtClean="0">
                <a:solidFill>
                  <a:srgbClr val="FF0000"/>
                </a:solidFill>
              </a:rPr>
              <a:t> </a:t>
            </a:r>
            <a:r>
              <a:rPr lang="hr-HR" sz="3100" b="1" dirty="0" err="1" smtClean="0">
                <a:solidFill>
                  <a:srgbClr val="FF0000"/>
                </a:solidFill>
              </a:rPr>
              <a:t>Abe</a:t>
            </a:r>
            <a:r>
              <a:rPr lang="hr-HR" sz="3100" b="1" dirty="0" smtClean="0">
                <a:solidFill>
                  <a:srgbClr val="FF0000"/>
                </a:solidFill>
              </a:rPr>
              <a:t>”</a:t>
            </a:r>
          </a:p>
          <a:p>
            <a:pPr>
              <a:buNone/>
            </a:pPr>
            <a:r>
              <a:rPr lang="en-GB" sz="3100" dirty="0" smtClean="0"/>
              <a:t> </a:t>
            </a:r>
            <a:endParaRPr lang="hr-HR" sz="3100" dirty="0" smtClean="0"/>
          </a:p>
          <a:p>
            <a:pPr>
              <a:buNone/>
            </a:pPr>
            <a:r>
              <a:rPr lang="en-GB" sz="3100" dirty="0" smtClean="0"/>
              <a:t>   </a:t>
            </a:r>
            <a:r>
              <a:rPr lang="hr-HR" sz="3100" dirty="0" smtClean="0"/>
              <a:t>2   </a:t>
            </a:r>
            <a:r>
              <a:rPr lang="en-GB" sz="3100" dirty="0" smtClean="0"/>
              <a:t> </a:t>
            </a:r>
            <a:r>
              <a:rPr lang="hr-HR" sz="3100" dirty="0" smtClean="0"/>
              <a:t>A </a:t>
            </a:r>
            <a:r>
              <a:rPr lang="hr-HR" sz="3100" dirty="0" err="1" smtClean="0"/>
              <a:t>famous</a:t>
            </a:r>
            <a:r>
              <a:rPr lang="hr-HR" sz="3100" dirty="0" smtClean="0"/>
              <a:t> British </a:t>
            </a:r>
            <a:r>
              <a:rPr lang="hr-HR" sz="3100" dirty="0" err="1" smtClean="0"/>
              <a:t>writer</a:t>
            </a:r>
            <a:r>
              <a:rPr lang="hr-HR" sz="3100" dirty="0" smtClean="0"/>
              <a:t> </a:t>
            </a:r>
            <a:r>
              <a:rPr lang="hr-HR" sz="3100" dirty="0" err="1" smtClean="0"/>
              <a:t>Oscard</a:t>
            </a:r>
            <a:r>
              <a:rPr lang="hr-HR" sz="3100" dirty="0" smtClean="0"/>
              <a:t>  </a:t>
            </a:r>
            <a:r>
              <a:rPr lang="hr-HR" sz="3100" dirty="0" err="1" smtClean="0"/>
              <a:t>Wilde</a:t>
            </a:r>
            <a:r>
              <a:rPr lang="hr-HR" sz="3100" dirty="0" smtClean="0"/>
              <a:t> </a:t>
            </a:r>
            <a:r>
              <a:rPr lang="hr-HR" sz="3100" dirty="0" err="1" smtClean="0"/>
              <a:t>wrote</a:t>
            </a:r>
            <a:r>
              <a:rPr lang="hr-HR" sz="3100" dirty="0" smtClean="0"/>
              <a:t> </a:t>
            </a:r>
            <a:r>
              <a:rPr lang="hr-HR" sz="3100" dirty="0" err="1" smtClean="0"/>
              <a:t>the</a:t>
            </a:r>
            <a:r>
              <a:rPr lang="hr-HR" sz="3100" dirty="0" smtClean="0"/>
              <a:t> </a:t>
            </a:r>
            <a:r>
              <a:rPr lang="hr-HR" sz="3100" dirty="0" err="1" smtClean="0"/>
              <a:t>novel</a:t>
            </a:r>
            <a:r>
              <a:rPr lang="hr-HR" sz="3100" dirty="0" smtClean="0"/>
              <a:t> </a:t>
            </a:r>
            <a:r>
              <a:rPr lang="hr-HR" sz="3100" dirty="0" err="1" smtClean="0"/>
              <a:t>called</a:t>
            </a:r>
            <a:r>
              <a:rPr lang="en-GB" sz="3100" dirty="0" smtClean="0"/>
              <a:t>: </a:t>
            </a:r>
            <a:endParaRPr lang="hr-HR" sz="3100" dirty="0" smtClean="0"/>
          </a:p>
          <a:p>
            <a:r>
              <a:rPr lang="en-GB" sz="3100" b="1" dirty="0" smtClean="0">
                <a:solidFill>
                  <a:srgbClr val="C00000"/>
                </a:solidFill>
              </a:rPr>
              <a:t>  </a:t>
            </a:r>
            <a:r>
              <a:rPr lang="en-GB" sz="3100" dirty="0" smtClean="0"/>
              <a:t>a) </a:t>
            </a:r>
            <a:r>
              <a:rPr lang="hr-HR" sz="3100" dirty="0" smtClean="0"/>
              <a:t>  King </a:t>
            </a:r>
            <a:r>
              <a:rPr lang="hr-HR" sz="3100" dirty="0" err="1" smtClean="0"/>
              <a:t>Leer</a:t>
            </a:r>
            <a:r>
              <a:rPr lang="en-GB" sz="3100" dirty="0" smtClean="0"/>
              <a:t>                      </a:t>
            </a:r>
            <a:r>
              <a:rPr lang="hr-HR" sz="3100" dirty="0" smtClean="0"/>
              <a:t>     </a:t>
            </a:r>
            <a:r>
              <a:rPr lang="en-GB" sz="3100" dirty="0" smtClean="0"/>
              <a:t>d) </a:t>
            </a:r>
            <a:r>
              <a:rPr lang="hr-HR" sz="3100" dirty="0" smtClean="0"/>
              <a:t>Oliver </a:t>
            </a:r>
            <a:r>
              <a:rPr lang="hr-HR" sz="3100" dirty="0" err="1" smtClean="0"/>
              <a:t>Twist</a:t>
            </a:r>
            <a:endParaRPr lang="hr-HR" sz="3100" dirty="0" smtClean="0"/>
          </a:p>
          <a:p>
            <a:r>
              <a:rPr lang="en-GB" sz="3100" dirty="0" smtClean="0"/>
              <a:t>  b) </a:t>
            </a:r>
            <a:r>
              <a:rPr lang="hr-HR" sz="3100" dirty="0" smtClean="0"/>
              <a:t> </a:t>
            </a:r>
            <a:r>
              <a:rPr lang="hr-HR" sz="3100" dirty="0" err="1" smtClean="0"/>
              <a:t>Farewell</a:t>
            </a:r>
            <a:r>
              <a:rPr lang="hr-HR" sz="3100" dirty="0" smtClean="0"/>
              <a:t> to </a:t>
            </a:r>
            <a:r>
              <a:rPr lang="hr-HR" sz="3100" dirty="0" err="1" smtClean="0"/>
              <a:t>Arms</a:t>
            </a:r>
            <a:r>
              <a:rPr lang="en-GB" sz="3100" dirty="0" smtClean="0"/>
              <a:t>                e) </a:t>
            </a:r>
            <a:r>
              <a:rPr lang="hr-HR" sz="3100" b="1" dirty="0" err="1" smtClean="0">
                <a:solidFill>
                  <a:srgbClr val="FF0000"/>
                </a:solidFill>
              </a:rPr>
              <a:t>The</a:t>
            </a:r>
            <a:r>
              <a:rPr lang="hr-HR" sz="3100" b="1" dirty="0" smtClean="0">
                <a:solidFill>
                  <a:srgbClr val="FF0000"/>
                </a:solidFill>
              </a:rPr>
              <a:t> </a:t>
            </a:r>
            <a:r>
              <a:rPr lang="hr-HR" sz="3100" b="1" dirty="0" err="1" smtClean="0">
                <a:solidFill>
                  <a:srgbClr val="FF0000"/>
                </a:solidFill>
              </a:rPr>
              <a:t>Importance</a:t>
            </a:r>
            <a:r>
              <a:rPr lang="hr-HR" sz="3100" b="1" dirty="0" smtClean="0">
                <a:solidFill>
                  <a:srgbClr val="FF0000"/>
                </a:solidFill>
              </a:rPr>
              <a:t> </a:t>
            </a:r>
            <a:r>
              <a:rPr lang="hr-HR" sz="3100" b="1" dirty="0" err="1" smtClean="0">
                <a:solidFill>
                  <a:srgbClr val="FF0000"/>
                </a:solidFill>
              </a:rPr>
              <a:t>of</a:t>
            </a:r>
            <a:r>
              <a:rPr lang="hr-HR" sz="3100" b="1" dirty="0" smtClean="0">
                <a:solidFill>
                  <a:srgbClr val="FF0000"/>
                </a:solidFill>
              </a:rPr>
              <a:t> </a:t>
            </a:r>
            <a:r>
              <a:rPr lang="hr-HR" sz="3100" b="1" dirty="0" err="1" smtClean="0">
                <a:solidFill>
                  <a:srgbClr val="FF0000"/>
                </a:solidFill>
              </a:rPr>
              <a:t>being</a:t>
            </a:r>
            <a:r>
              <a:rPr lang="hr-HR" sz="3100" b="1" dirty="0" smtClean="0">
                <a:solidFill>
                  <a:srgbClr val="FF0000"/>
                </a:solidFill>
              </a:rPr>
              <a:t> Ernest</a:t>
            </a:r>
          </a:p>
          <a:p>
            <a:r>
              <a:rPr lang="en-GB" sz="3100" dirty="0" smtClean="0"/>
              <a:t>  c) </a:t>
            </a:r>
            <a:r>
              <a:rPr lang="hr-HR" sz="3100" dirty="0" smtClean="0"/>
              <a:t> </a:t>
            </a:r>
            <a:r>
              <a:rPr lang="hr-HR" sz="3100" dirty="0" err="1" smtClean="0"/>
              <a:t>The</a:t>
            </a:r>
            <a:r>
              <a:rPr lang="hr-HR" sz="3100" dirty="0" smtClean="0"/>
              <a:t> </a:t>
            </a:r>
            <a:r>
              <a:rPr lang="hr-HR" sz="3100" dirty="0" err="1" smtClean="0"/>
              <a:t>Light</a:t>
            </a:r>
            <a:r>
              <a:rPr lang="hr-HR" sz="3100" dirty="0" smtClean="0"/>
              <a:t> </a:t>
            </a:r>
            <a:r>
              <a:rPr lang="hr-HR" sz="3100" dirty="0" err="1" smtClean="0"/>
              <a:t>in</a:t>
            </a:r>
            <a:r>
              <a:rPr lang="hr-HR" sz="3100" dirty="0" smtClean="0"/>
              <a:t> August</a:t>
            </a:r>
            <a:endParaRPr lang="hr-H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b="1" dirty="0" smtClean="0"/>
              <a:t>4    </a:t>
            </a:r>
            <a:r>
              <a:rPr lang="hr-HR" b="1" dirty="0" err="1" smtClean="0"/>
              <a:t>Use</a:t>
            </a:r>
            <a:r>
              <a:rPr lang="hr-HR" b="1" dirty="0" smtClean="0"/>
              <a:t> </a:t>
            </a:r>
            <a:r>
              <a:rPr lang="hr-HR" b="1" dirty="0" err="1" smtClean="0"/>
              <a:t>Simple</a:t>
            </a:r>
            <a:r>
              <a:rPr lang="hr-HR" b="1" dirty="0" smtClean="0"/>
              <a:t> </a:t>
            </a:r>
            <a:r>
              <a:rPr lang="hr-HR" b="1" dirty="0" err="1" smtClean="0"/>
              <a:t>Present</a:t>
            </a:r>
            <a:r>
              <a:rPr lang="hr-HR" b="1" dirty="0" smtClean="0"/>
              <a:t> or </a:t>
            </a:r>
            <a:r>
              <a:rPr lang="hr-HR" b="1" dirty="0" err="1" smtClean="0"/>
              <a:t>Present</a:t>
            </a:r>
            <a:r>
              <a:rPr lang="hr-HR" b="1" dirty="0" smtClean="0"/>
              <a:t> </a:t>
            </a:r>
            <a:r>
              <a:rPr lang="hr-HR" b="1" dirty="0" err="1" smtClean="0"/>
              <a:t>Continuous</a:t>
            </a:r>
            <a:r>
              <a:rPr lang="hr-HR" b="1" dirty="0" smtClean="0"/>
              <a:t> </a:t>
            </a:r>
            <a:r>
              <a:rPr lang="hr-HR" b="1" dirty="0" err="1" smtClean="0"/>
              <a:t>Tense</a:t>
            </a:r>
            <a:r>
              <a:rPr lang="hr-HR" b="1" dirty="0" smtClean="0"/>
              <a:t>:</a:t>
            </a:r>
          </a:p>
          <a:p>
            <a:pPr>
              <a:buNone/>
            </a:pPr>
            <a:r>
              <a:rPr lang="hr-HR" sz="2800" dirty="0" smtClean="0"/>
              <a:t>- </a:t>
            </a:r>
            <a:r>
              <a:rPr lang="hr-HR" sz="2400" dirty="0" smtClean="0"/>
              <a:t>My brother __</a:t>
            </a:r>
            <a:r>
              <a:rPr lang="hr-HR" sz="2400" b="1" dirty="0" smtClean="0">
                <a:solidFill>
                  <a:srgbClr val="FF0000"/>
                </a:solidFill>
              </a:rPr>
              <a:t>_PLAYS</a:t>
            </a:r>
            <a:r>
              <a:rPr lang="hr-HR" sz="2400" dirty="0" smtClean="0"/>
              <a:t>__ (PLAY) </a:t>
            </a:r>
            <a:r>
              <a:rPr lang="hr-HR" sz="2400" dirty="0" err="1" smtClean="0"/>
              <a:t>three</a:t>
            </a:r>
            <a:r>
              <a:rPr lang="hr-HR" sz="2400" dirty="0" smtClean="0"/>
              <a:t> instruments.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Listen</a:t>
            </a:r>
            <a:r>
              <a:rPr lang="hr-HR" sz="2400" dirty="0" smtClean="0"/>
              <a:t>!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neighbour</a:t>
            </a:r>
            <a:r>
              <a:rPr lang="hr-HR" sz="2400" dirty="0" smtClean="0"/>
              <a:t>`s </a:t>
            </a:r>
            <a:r>
              <a:rPr lang="hr-HR" sz="2400" dirty="0" err="1" smtClean="0"/>
              <a:t>dog</a:t>
            </a:r>
            <a:r>
              <a:rPr lang="hr-HR" sz="2400" dirty="0" smtClean="0"/>
              <a:t> __</a:t>
            </a:r>
            <a:r>
              <a:rPr lang="hr-HR" sz="2400" b="1" dirty="0" smtClean="0">
                <a:solidFill>
                  <a:srgbClr val="FF0000"/>
                </a:solidFill>
              </a:rPr>
              <a:t>IS BARKING</a:t>
            </a:r>
            <a:r>
              <a:rPr lang="hr-HR" sz="2400" dirty="0" smtClean="0"/>
              <a:t>___ (BARK).</a:t>
            </a:r>
          </a:p>
          <a:p>
            <a:pPr>
              <a:buNone/>
            </a:pPr>
            <a:r>
              <a:rPr lang="hr-HR" sz="2400" dirty="0" smtClean="0"/>
              <a:t>- I </a:t>
            </a:r>
            <a:r>
              <a:rPr lang="hr-HR" sz="2400" dirty="0" err="1" smtClean="0"/>
              <a:t>usually</a:t>
            </a:r>
            <a:r>
              <a:rPr lang="hr-HR" sz="2400" dirty="0" smtClean="0"/>
              <a:t> do my </a:t>
            </a:r>
            <a:r>
              <a:rPr lang="hr-HR" sz="2400" dirty="0" err="1" smtClean="0"/>
              <a:t>homework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myself</a:t>
            </a:r>
            <a:r>
              <a:rPr lang="hr-HR" sz="2400" dirty="0" smtClean="0"/>
              <a:t>, but </a:t>
            </a:r>
            <a:r>
              <a:rPr lang="hr-HR" sz="2400" dirty="0" err="1" smtClean="0"/>
              <a:t>today</a:t>
            </a:r>
            <a:r>
              <a:rPr lang="hr-HR" sz="2400" dirty="0" smtClean="0"/>
              <a:t> </a:t>
            </a:r>
            <a:r>
              <a:rPr lang="hr-HR" sz="2400" dirty="0" err="1" smtClean="0"/>
              <a:t>Mark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Jill</a:t>
            </a:r>
            <a:r>
              <a:rPr lang="hr-HR" sz="2400" dirty="0" smtClean="0"/>
              <a:t> __</a:t>
            </a:r>
            <a:r>
              <a:rPr lang="hr-HR" sz="2400" b="1" dirty="0" smtClean="0">
                <a:solidFill>
                  <a:srgbClr val="FF0000"/>
                </a:solidFill>
              </a:rPr>
              <a:t>_ARE  HELPING</a:t>
            </a:r>
            <a:r>
              <a:rPr lang="hr-HR" sz="2400" dirty="0" smtClean="0"/>
              <a:t>__ (HELP) me.</a:t>
            </a:r>
          </a:p>
          <a:p>
            <a:pPr>
              <a:buNone/>
            </a:pPr>
            <a:r>
              <a:rPr lang="hr-HR" sz="2400" dirty="0" smtClean="0"/>
              <a:t>- On </a:t>
            </a:r>
            <a:r>
              <a:rPr lang="hr-HR" sz="2400" dirty="0" err="1" smtClean="0"/>
              <a:t>Saturdas</a:t>
            </a:r>
            <a:r>
              <a:rPr lang="hr-HR" sz="2400" dirty="0" smtClean="0"/>
              <a:t>, </a:t>
            </a:r>
            <a:r>
              <a:rPr lang="hr-HR" sz="2400" dirty="0" err="1" smtClean="0"/>
              <a:t>Cindy</a:t>
            </a:r>
            <a:r>
              <a:rPr lang="hr-HR" sz="2400" dirty="0" smtClean="0"/>
              <a:t> </a:t>
            </a:r>
            <a:r>
              <a:rPr lang="hr-HR" sz="2400" dirty="0" err="1" smtClean="0"/>
              <a:t>often</a:t>
            </a:r>
            <a:r>
              <a:rPr lang="hr-HR" sz="2400" dirty="0" smtClean="0"/>
              <a:t> __</a:t>
            </a:r>
            <a:r>
              <a:rPr lang="hr-HR" sz="2400" b="1" dirty="0" smtClean="0">
                <a:solidFill>
                  <a:srgbClr val="FF0000"/>
                </a:solidFill>
              </a:rPr>
              <a:t>GOES</a:t>
            </a:r>
            <a:r>
              <a:rPr lang="hr-HR" sz="2400" dirty="0" smtClean="0"/>
              <a:t>__ (GO)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cinema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her </a:t>
            </a:r>
            <a:r>
              <a:rPr lang="hr-HR" sz="2400" dirty="0" err="1" smtClean="0"/>
              <a:t>friends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When</a:t>
            </a:r>
            <a:r>
              <a:rPr lang="hr-HR" sz="2400" dirty="0" smtClean="0"/>
              <a:t> </a:t>
            </a:r>
            <a:r>
              <a:rPr lang="hr-HR" sz="2400" dirty="0" err="1" smtClean="0"/>
              <a:t>we</a:t>
            </a:r>
            <a:r>
              <a:rPr lang="hr-HR" sz="2400" dirty="0" smtClean="0"/>
              <a:t> </a:t>
            </a:r>
            <a:r>
              <a:rPr lang="hr-HR" sz="2400" dirty="0" err="1" smtClean="0"/>
              <a:t>go</a:t>
            </a:r>
            <a:r>
              <a:rPr lang="hr-HR" sz="2400" dirty="0" smtClean="0"/>
              <a:t> on </a:t>
            </a:r>
            <a:r>
              <a:rPr lang="hr-HR" sz="2400" dirty="0" err="1" smtClean="0"/>
              <a:t>holiday</a:t>
            </a:r>
            <a:r>
              <a:rPr lang="hr-HR" sz="2400" dirty="0" smtClean="0"/>
              <a:t>, </a:t>
            </a:r>
            <a:r>
              <a:rPr lang="hr-HR" sz="2400" dirty="0" err="1" smtClean="0"/>
              <a:t>we</a:t>
            </a:r>
            <a:r>
              <a:rPr lang="hr-HR" sz="2400" dirty="0" smtClean="0"/>
              <a:t> </a:t>
            </a:r>
            <a:r>
              <a:rPr lang="hr-HR" sz="2400" dirty="0" err="1" smtClean="0"/>
              <a:t>always</a:t>
            </a:r>
            <a:r>
              <a:rPr lang="hr-HR" sz="2400" dirty="0" smtClean="0"/>
              <a:t> __</a:t>
            </a:r>
            <a:r>
              <a:rPr lang="hr-HR" sz="2400" b="1" dirty="0" smtClean="0">
                <a:solidFill>
                  <a:srgbClr val="FF0000"/>
                </a:solidFill>
              </a:rPr>
              <a:t>TAKE</a:t>
            </a:r>
            <a:r>
              <a:rPr lang="hr-HR" sz="2400" dirty="0" smtClean="0"/>
              <a:t>____ (TAKE) </a:t>
            </a:r>
            <a:r>
              <a:rPr lang="hr-HR" sz="2400" dirty="0" err="1" smtClean="0"/>
              <a:t>our</a:t>
            </a:r>
            <a:r>
              <a:rPr lang="hr-HR" sz="2400" dirty="0" smtClean="0"/>
              <a:t> </a:t>
            </a:r>
            <a:r>
              <a:rPr lang="hr-HR" sz="2400" dirty="0" err="1" smtClean="0"/>
              <a:t>dog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us.</a:t>
            </a:r>
          </a:p>
          <a:p>
            <a:pPr>
              <a:buNone/>
            </a:pPr>
            <a:r>
              <a:rPr lang="hr-HR" sz="2400" dirty="0" smtClean="0"/>
              <a:t>- I </a:t>
            </a:r>
            <a:r>
              <a:rPr lang="hr-HR" sz="2400" dirty="0" err="1" smtClean="0"/>
              <a:t>can</a:t>
            </a:r>
            <a:r>
              <a:rPr lang="hr-HR" sz="2400" dirty="0" smtClean="0"/>
              <a:t>`t </a:t>
            </a:r>
            <a:r>
              <a:rPr lang="hr-HR" sz="2400" dirty="0" err="1" smtClean="0"/>
              <a:t>help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right</a:t>
            </a:r>
            <a:r>
              <a:rPr lang="hr-HR" sz="2400" dirty="0" smtClean="0"/>
              <a:t> </a:t>
            </a:r>
            <a:r>
              <a:rPr lang="hr-HR" sz="2400" dirty="0" err="1" smtClean="0"/>
              <a:t>now</a:t>
            </a:r>
            <a:r>
              <a:rPr lang="hr-HR" sz="2400" dirty="0" smtClean="0"/>
              <a:t>. I _</a:t>
            </a:r>
            <a:r>
              <a:rPr lang="hr-HR" sz="2400" b="1" dirty="0" smtClean="0">
                <a:solidFill>
                  <a:srgbClr val="FF0000"/>
                </a:solidFill>
              </a:rPr>
              <a:t>AM  MAKING</a:t>
            </a:r>
            <a:r>
              <a:rPr lang="hr-HR" sz="2400" dirty="0" smtClean="0"/>
              <a:t>_ (MAKE )</a:t>
            </a:r>
            <a:r>
              <a:rPr lang="hr-HR" sz="2400" dirty="0" err="1" smtClean="0"/>
              <a:t>pancakes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Kelly</a:t>
            </a:r>
            <a:r>
              <a:rPr lang="hr-HR" sz="2400" dirty="0" smtClean="0"/>
              <a:t>   _</a:t>
            </a:r>
            <a:r>
              <a:rPr lang="hr-HR" sz="2400" b="1" dirty="0" smtClean="0">
                <a:solidFill>
                  <a:srgbClr val="FF0000"/>
                </a:solidFill>
              </a:rPr>
              <a:t>CALLS</a:t>
            </a:r>
            <a:r>
              <a:rPr lang="hr-HR" sz="2400" dirty="0" smtClean="0"/>
              <a:t>___ (CALL) her </a:t>
            </a:r>
            <a:r>
              <a:rPr lang="hr-HR" sz="2400" dirty="0" err="1" smtClean="0"/>
              <a:t>friend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hospital</a:t>
            </a:r>
            <a:r>
              <a:rPr lang="hr-HR" sz="2400" dirty="0" smtClean="0"/>
              <a:t> </a:t>
            </a:r>
            <a:r>
              <a:rPr lang="hr-HR" sz="2400" dirty="0" err="1" smtClean="0"/>
              <a:t>every</a:t>
            </a:r>
            <a:r>
              <a:rPr lang="hr-HR" sz="2400" dirty="0" smtClean="0"/>
              <a:t> </a:t>
            </a:r>
            <a:r>
              <a:rPr lang="hr-HR" sz="2400" dirty="0" err="1" smtClean="0"/>
              <a:t>day</a:t>
            </a:r>
            <a:r>
              <a:rPr lang="hr-H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en-GB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0911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400" b="1" dirty="0" smtClean="0"/>
              <a:t>5. </a:t>
            </a:r>
            <a:r>
              <a:rPr lang="hr-HR" sz="2400" b="1" dirty="0" err="1" smtClean="0"/>
              <a:t>Choose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correct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preposition</a:t>
            </a:r>
            <a:r>
              <a:rPr lang="hr-HR" sz="2400" b="1" dirty="0" smtClean="0"/>
              <a:t>:</a:t>
            </a:r>
          </a:p>
          <a:p>
            <a:pPr>
              <a:buNone/>
            </a:pPr>
            <a:endParaRPr lang="hr-HR" sz="2400" b="1" dirty="0" smtClean="0"/>
          </a:p>
          <a:p>
            <a:pPr>
              <a:buNone/>
            </a:pPr>
            <a:r>
              <a:rPr lang="hr-HR" sz="2400" dirty="0" smtClean="0"/>
              <a:t>- He`s </a:t>
            </a:r>
            <a:r>
              <a:rPr lang="hr-HR" sz="2400" dirty="0" err="1" smtClean="0"/>
              <a:t>crazy</a:t>
            </a:r>
            <a:r>
              <a:rPr lang="hr-HR" sz="2400" dirty="0" smtClean="0"/>
              <a:t>       </a:t>
            </a:r>
            <a:r>
              <a:rPr lang="hr-HR" sz="2400" dirty="0" err="1" smtClean="0"/>
              <a:t>of</a:t>
            </a:r>
            <a:r>
              <a:rPr lang="hr-HR" sz="2400" dirty="0" smtClean="0"/>
              <a:t> / </a:t>
            </a:r>
            <a:r>
              <a:rPr lang="hr-HR" sz="2400" dirty="0" err="1" smtClean="0"/>
              <a:t>about</a:t>
            </a:r>
            <a:r>
              <a:rPr lang="hr-HR" sz="2400" dirty="0" smtClean="0"/>
              <a:t>      </a:t>
            </a:r>
            <a:r>
              <a:rPr lang="hr-HR" sz="2400" dirty="0" err="1" smtClean="0"/>
              <a:t>football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Mark</a:t>
            </a:r>
            <a:r>
              <a:rPr lang="hr-HR" sz="2400" dirty="0" smtClean="0"/>
              <a:t> </a:t>
            </a:r>
            <a:r>
              <a:rPr lang="hr-HR" sz="2400" dirty="0" err="1" smtClean="0"/>
              <a:t>always</a:t>
            </a:r>
            <a:r>
              <a:rPr lang="hr-HR" sz="2400" dirty="0" smtClean="0"/>
              <a:t> </a:t>
            </a:r>
            <a:r>
              <a:rPr lang="hr-HR" sz="2400" dirty="0" err="1" smtClean="0"/>
              <a:t>gets</a:t>
            </a:r>
            <a:r>
              <a:rPr lang="hr-HR" sz="2400" dirty="0" smtClean="0"/>
              <a:t>       </a:t>
            </a:r>
            <a:r>
              <a:rPr lang="hr-HR" sz="2400" dirty="0" err="1" smtClean="0"/>
              <a:t>onto</a:t>
            </a:r>
            <a:r>
              <a:rPr lang="hr-HR" sz="2400" dirty="0" smtClean="0"/>
              <a:t>  /</a:t>
            </a:r>
            <a:r>
              <a:rPr lang="hr-HR" sz="2400" dirty="0" err="1" smtClean="0"/>
              <a:t>into</a:t>
            </a:r>
            <a:r>
              <a:rPr lang="hr-HR" sz="2400" dirty="0" smtClean="0"/>
              <a:t>       </a:t>
            </a:r>
            <a:r>
              <a:rPr lang="hr-HR" sz="2400" dirty="0" err="1" smtClean="0"/>
              <a:t>trouble</a:t>
            </a:r>
            <a:r>
              <a:rPr lang="hr-HR" sz="2400" dirty="0" smtClean="0"/>
              <a:t> at </a:t>
            </a:r>
            <a:r>
              <a:rPr lang="hr-HR" sz="2400" dirty="0" err="1" smtClean="0"/>
              <a:t>school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Stop </a:t>
            </a:r>
            <a:r>
              <a:rPr lang="hr-HR" sz="2400" dirty="0" err="1" smtClean="0"/>
              <a:t>throwing</a:t>
            </a:r>
            <a:r>
              <a:rPr lang="hr-HR" sz="2400" dirty="0" smtClean="0"/>
              <a:t> </a:t>
            </a:r>
            <a:r>
              <a:rPr lang="hr-HR" sz="2400" dirty="0" err="1" smtClean="0"/>
              <a:t>things</a:t>
            </a:r>
            <a:r>
              <a:rPr lang="hr-HR" sz="2400" dirty="0" smtClean="0"/>
              <a:t>      for  / at      </a:t>
            </a:r>
            <a:r>
              <a:rPr lang="hr-HR" sz="2400" dirty="0" err="1" smtClean="0"/>
              <a:t>each</a:t>
            </a:r>
            <a:r>
              <a:rPr lang="hr-HR" sz="2400" dirty="0" smtClean="0"/>
              <a:t> </a:t>
            </a:r>
            <a:r>
              <a:rPr lang="hr-HR" sz="2400" dirty="0" err="1" smtClean="0"/>
              <a:t>other</a:t>
            </a:r>
            <a:r>
              <a:rPr lang="hr-HR" sz="2400" dirty="0" smtClean="0"/>
              <a:t>. 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We</a:t>
            </a:r>
            <a:r>
              <a:rPr lang="hr-HR" sz="2400" dirty="0" smtClean="0"/>
              <a:t> all </a:t>
            </a:r>
            <a:r>
              <a:rPr lang="hr-HR" sz="2400" dirty="0" err="1" smtClean="0"/>
              <a:t>sang</a:t>
            </a:r>
            <a:r>
              <a:rPr lang="hr-HR" sz="2400" dirty="0" smtClean="0"/>
              <a:t>             </a:t>
            </a:r>
            <a:r>
              <a:rPr lang="hr-HR" sz="2400" dirty="0" err="1" smtClean="0"/>
              <a:t>in</a:t>
            </a:r>
            <a:r>
              <a:rPr lang="hr-HR" sz="2400" dirty="0" smtClean="0"/>
              <a:t>    /    to          </a:t>
            </a:r>
            <a:r>
              <a:rPr lang="hr-HR" sz="2400" dirty="0" err="1" smtClean="0"/>
              <a:t>the</a:t>
            </a:r>
            <a:r>
              <a:rPr lang="hr-HR" sz="2400" dirty="0" smtClean="0"/>
              <a:t> band`s new CD.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Mary</a:t>
            </a:r>
            <a:r>
              <a:rPr lang="hr-HR" sz="2400" dirty="0" smtClean="0"/>
              <a:t> </a:t>
            </a:r>
            <a:r>
              <a:rPr lang="hr-HR" sz="2400" dirty="0" err="1" smtClean="0"/>
              <a:t>won</a:t>
            </a:r>
            <a:r>
              <a:rPr lang="hr-HR" sz="2400" dirty="0" smtClean="0"/>
              <a:t> a </a:t>
            </a:r>
            <a:r>
              <a:rPr lang="hr-HR" sz="2400" dirty="0" err="1" smtClean="0"/>
              <a:t>prize</a:t>
            </a:r>
            <a:r>
              <a:rPr lang="hr-HR" sz="2400" dirty="0" smtClean="0"/>
              <a:t>      to  / for      </a:t>
            </a:r>
            <a:r>
              <a:rPr lang="hr-HR" sz="2400" dirty="0" err="1" smtClean="0"/>
              <a:t>the</a:t>
            </a:r>
            <a:r>
              <a:rPr lang="hr-HR" sz="2400" dirty="0" smtClean="0"/>
              <a:t> best </a:t>
            </a:r>
            <a:r>
              <a:rPr lang="hr-HR" sz="2400" dirty="0" err="1" smtClean="0"/>
              <a:t>traditional</a:t>
            </a:r>
            <a:r>
              <a:rPr lang="hr-HR" sz="2400" dirty="0" smtClean="0"/>
              <a:t> </a:t>
            </a:r>
            <a:r>
              <a:rPr lang="hr-HR" sz="2400" dirty="0" err="1" smtClean="0"/>
              <a:t>costume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Recycling</a:t>
            </a:r>
            <a:r>
              <a:rPr lang="hr-HR" sz="2400" dirty="0" smtClean="0"/>
              <a:t> is one </a:t>
            </a:r>
            <a:r>
              <a:rPr lang="hr-HR" sz="2400" dirty="0" err="1" smtClean="0"/>
              <a:t>solution</a:t>
            </a:r>
            <a:r>
              <a:rPr lang="hr-HR" sz="2400" dirty="0" smtClean="0"/>
              <a:t>      to /   </a:t>
            </a:r>
            <a:r>
              <a:rPr lang="hr-HR" sz="2400" dirty="0" err="1" smtClean="0"/>
              <a:t>of</a:t>
            </a:r>
            <a:r>
              <a:rPr lang="hr-HR" sz="2400" dirty="0" smtClean="0"/>
              <a:t>       </a:t>
            </a:r>
            <a:r>
              <a:rPr lang="hr-HR" sz="2400" dirty="0" err="1" smtClean="0"/>
              <a:t>the</a:t>
            </a:r>
            <a:r>
              <a:rPr lang="hr-HR" sz="2400" dirty="0" smtClean="0"/>
              <a:t> city`s waste problem.</a:t>
            </a:r>
          </a:p>
          <a:p>
            <a:pPr>
              <a:buNone/>
            </a:pPr>
            <a:r>
              <a:rPr lang="hr-HR" sz="2400" dirty="0" smtClean="0"/>
              <a:t>- Dan is </a:t>
            </a:r>
            <a:r>
              <a:rPr lang="hr-HR" sz="2400" dirty="0" err="1" smtClean="0"/>
              <a:t>responsible</a:t>
            </a:r>
            <a:r>
              <a:rPr lang="hr-HR" sz="2400" dirty="0" smtClean="0"/>
              <a:t>       </a:t>
            </a:r>
            <a:r>
              <a:rPr lang="hr-HR" sz="2400" dirty="0" err="1" smtClean="0"/>
              <a:t>of</a:t>
            </a:r>
            <a:r>
              <a:rPr lang="hr-HR" sz="2400" dirty="0" smtClean="0"/>
              <a:t>  /  for    </a:t>
            </a:r>
            <a:r>
              <a:rPr lang="hr-HR" sz="2400" dirty="0" err="1" smtClean="0"/>
              <a:t>feeding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parrots</a:t>
            </a:r>
            <a:r>
              <a:rPr lang="hr-HR" sz="2400" dirty="0" smtClean="0"/>
              <a:t> at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weekend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There</a:t>
            </a:r>
            <a:r>
              <a:rPr lang="hr-HR" sz="2400" dirty="0" smtClean="0"/>
              <a:t> is a </a:t>
            </a:r>
            <a:r>
              <a:rPr lang="hr-HR" sz="2400" dirty="0" err="1" smtClean="0"/>
              <a:t>variety</a:t>
            </a:r>
            <a:r>
              <a:rPr lang="hr-HR" sz="2400" dirty="0" smtClean="0"/>
              <a:t>        </a:t>
            </a:r>
            <a:r>
              <a:rPr lang="hr-HR" sz="2400" dirty="0" err="1" smtClean="0"/>
              <a:t>of</a:t>
            </a:r>
            <a:r>
              <a:rPr lang="hr-HR" sz="2400" dirty="0" smtClean="0"/>
              <a:t>  / </a:t>
            </a:r>
            <a:r>
              <a:rPr lang="hr-HR" sz="2400" dirty="0" err="1" smtClean="0"/>
              <a:t>with</a:t>
            </a:r>
            <a:r>
              <a:rPr lang="hr-HR" sz="2400" dirty="0" smtClean="0"/>
              <a:t>        </a:t>
            </a:r>
            <a:r>
              <a:rPr lang="hr-HR" sz="2400" dirty="0" err="1" smtClean="0"/>
              <a:t>plants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lake.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en-GB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800" b="1" dirty="0" smtClean="0"/>
              <a:t>5. </a:t>
            </a:r>
            <a:r>
              <a:rPr lang="hr-HR" sz="2800" b="1" dirty="0" err="1" smtClean="0"/>
              <a:t>Choose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correct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preposition</a:t>
            </a:r>
            <a:r>
              <a:rPr lang="hr-HR" sz="2800" b="1" dirty="0" smtClean="0"/>
              <a:t>:</a:t>
            </a:r>
          </a:p>
          <a:p>
            <a:pPr>
              <a:buNone/>
            </a:pPr>
            <a:endParaRPr lang="hr-HR" sz="2800" b="1" dirty="0" smtClean="0"/>
          </a:p>
          <a:p>
            <a:pPr>
              <a:buNone/>
            </a:pPr>
            <a:r>
              <a:rPr lang="hr-HR" sz="2800" dirty="0" smtClean="0"/>
              <a:t>- </a:t>
            </a:r>
            <a:r>
              <a:rPr lang="hr-HR" dirty="0" smtClean="0"/>
              <a:t>He`s </a:t>
            </a:r>
            <a:r>
              <a:rPr lang="hr-HR" dirty="0" err="1" smtClean="0"/>
              <a:t>crazy</a:t>
            </a:r>
            <a:r>
              <a:rPr lang="hr-HR" dirty="0" smtClean="0"/>
              <a:t>       </a:t>
            </a:r>
            <a:r>
              <a:rPr lang="hr-HR" dirty="0" err="1" smtClean="0"/>
              <a:t>of</a:t>
            </a:r>
            <a:r>
              <a:rPr lang="hr-HR" dirty="0" smtClean="0"/>
              <a:t> / </a:t>
            </a:r>
            <a:r>
              <a:rPr lang="hr-HR" b="1" dirty="0" err="1" smtClean="0">
                <a:solidFill>
                  <a:srgbClr val="FF0000"/>
                </a:solidFill>
              </a:rPr>
              <a:t>about</a:t>
            </a:r>
            <a:r>
              <a:rPr lang="hr-HR" dirty="0" smtClean="0"/>
              <a:t>     </a:t>
            </a:r>
            <a:r>
              <a:rPr lang="hr-HR" dirty="0" err="1" smtClean="0"/>
              <a:t>football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Mark</a:t>
            </a:r>
            <a:r>
              <a:rPr lang="hr-HR" dirty="0" smtClean="0"/>
              <a:t> </a:t>
            </a:r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gets</a:t>
            </a:r>
            <a:r>
              <a:rPr lang="hr-HR" dirty="0" smtClean="0"/>
              <a:t>       </a:t>
            </a:r>
            <a:r>
              <a:rPr lang="hr-HR" dirty="0" err="1" smtClean="0"/>
              <a:t>onto</a:t>
            </a:r>
            <a:r>
              <a:rPr lang="hr-HR" dirty="0" smtClean="0"/>
              <a:t>  /</a:t>
            </a:r>
            <a:r>
              <a:rPr lang="hr-HR" b="1" dirty="0" err="1" smtClean="0">
                <a:solidFill>
                  <a:srgbClr val="FF0000"/>
                </a:solidFill>
              </a:rPr>
              <a:t>into</a:t>
            </a:r>
            <a:r>
              <a:rPr lang="hr-HR" dirty="0" smtClean="0"/>
              <a:t>       </a:t>
            </a:r>
            <a:r>
              <a:rPr lang="hr-HR" dirty="0" err="1" smtClean="0"/>
              <a:t>trouble</a:t>
            </a:r>
            <a:r>
              <a:rPr lang="hr-HR" dirty="0" smtClean="0"/>
              <a:t> at </a:t>
            </a:r>
            <a:r>
              <a:rPr lang="hr-HR" dirty="0" err="1" smtClean="0"/>
              <a:t>school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- Stop </a:t>
            </a:r>
            <a:r>
              <a:rPr lang="hr-HR" dirty="0" err="1" smtClean="0"/>
              <a:t>throwing</a:t>
            </a:r>
            <a:r>
              <a:rPr lang="hr-HR" dirty="0" smtClean="0"/>
              <a:t> </a:t>
            </a:r>
            <a:r>
              <a:rPr lang="hr-HR" dirty="0" err="1" smtClean="0"/>
              <a:t>things</a:t>
            </a:r>
            <a:r>
              <a:rPr lang="hr-HR" dirty="0" smtClean="0"/>
              <a:t>      for  / </a:t>
            </a:r>
            <a:r>
              <a:rPr lang="hr-HR" b="1" dirty="0" smtClean="0">
                <a:solidFill>
                  <a:srgbClr val="FF0000"/>
                </a:solidFill>
              </a:rPr>
              <a:t>at </a:t>
            </a:r>
            <a:r>
              <a:rPr lang="hr-HR" dirty="0" smtClean="0"/>
              <a:t>    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. 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We</a:t>
            </a:r>
            <a:r>
              <a:rPr lang="hr-HR" dirty="0" smtClean="0"/>
              <a:t> all </a:t>
            </a:r>
            <a:r>
              <a:rPr lang="hr-HR" dirty="0" err="1" smtClean="0"/>
              <a:t>sang</a:t>
            </a:r>
            <a:r>
              <a:rPr lang="hr-HR" dirty="0" smtClean="0"/>
              <a:t>             </a:t>
            </a:r>
            <a:r>
              <a:rPr lang="hr-HR" dirty="0" err="1" smtClean="0"/>
              <a:t>in</a:t>
            </a:r>
            <a:r>
              <a:rPr lang="hr-HR" dirty="0" smtClean="0"/>
              <a:t>    /   </a:t>
            </a:r>
            <a:r>
              <a:rPr lang="hr-HR" b="1" dirty="0" smtClean="0">
                <a:solidFill>
                  <a:srgbClr val="FF0000"/>
                </a:solidFill>
              </a:rPr>
              <a:t> to</a:t>
            </a:r>
            <a:r>
              <a:rPr lang="hr-HR" dirty="0" smtClean="0"/>
              <a:t>          </a:t>
            </a:r>
            <a:r>
              <a:rPr lang="hr-HR" dirty="0" err="1" smtClean="0"/>
              <a:t>the</a:t>
            </a:r>
            <a:r>
              <a:rPr lang="hr-HR" dirty="0" smtClean="0"/>
              <a:t> band`s new CD.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Mary</a:t>
            </a:r>
            <a:r>
              <a:rPr lang="hr-HR" dirty="0" smtClean="0"/>
              <a:t> </a:t>
            </a:r>
            <a:r>
              <a:rPr lang="hr-HR" dirty="0" err="1" smtClean="0"/>
              <a:t>won</a:t>
            </a:r>
            <a:r>
              <a:rPr lang="hr-HR" dirty="0" smtClean="0"/>
              <a:t> a </a:t>
            </a:r>
            <a:r>
              <a:rPr lang="hr-HR" dirty="0" err="1" smtClean="0"/>
              <a:t>prize</a:t>
            </a:r>
            <a:r>
              <a:rPr lang="hr-HR" dirty="0" smtClean="0"/>
              <a:t>      to  / </a:t>
            </a:r>
            <a:r>
              <a:rPr lang="hr-HR" b="1" dirty="0" smtClean="0">
                <a:solidFill>
                  <a:srgbClr val="FF0000"/>
                </a:solidFill>
              </a:rPr>
              <a:t>for  </a:t>
            </a:r>
            <a:r>
              <a:rPr lang="hr-HR" dirty="0" smtClean="0"/>
              <a:t>    </a:t>
            </a:r>
            <a:r>
              <a:rPr lang="hr-HR" dirty="0" err="1" smtClean="0"/>
              <a:t>the</a:t>
            </a:r>
            <a:r>
              <a:rPr lang="hr-HR" dirty="0" smtClean="0"/>
              <a:t> best </a:t>
            </a:r>
            <a:r>
              <a:rPr lang="hr-HR" dirty="0" err="1" smtClean="0"/>
              <a:t>traditional</a:t>
            </a:r>
            <a:r>
              <a:rPr lang="hr-HR" dirty="0" smtClean="0"/>
              <a:t> </a:t>
            </a:r>
            <a:r>
              <a:rPr lang="hr-HR" dirty="0" err="1" smtClean="0"/>
              <a:t>costume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Recycling</a:t>
            </a:r>
            <a:r>
              <a:rPr lang="hr-HR" dirty="0" smtClean="0"/>
              <a:t> is one </a:t>
            </a:r>
            <a:r>
              <a:rPr lang="hr-HR" dirty="0" err="1" smtClean="0"/>
              <a:t>solution</a:t>
            </a:r>
            <a:r>
              <a:rPr lang="hr-HR" dirty="0" smtClean="0"/>
              <a:t>      </a:t>
            </a:r>
            <a:r>
              <a:rPr lang="hr-HR" b="1" dirty="0" smtClean="0">
                <a:solidFill>
                  <a:srgbClr val="FF0000"/>
                </a:solidFill>
              </a:rPr>
              <a:t>to </a:t>
            </a:r>
            <a:r>
              <a:rPr lang="hr-HR" dirty="0" smtClean="0"/>
              <a:t>/   </a:t>
            </a:r>
            <a:r>
              <a:rPr lang="hr-HR" dirty="0" err="1" smtClean="0"/>
              <a:t>of</a:t>
            </a:r>
            <a:r>
              <a:rPr lang="hr-HR" dirty="0" smtClean="0"/>
              <a:t>       </a:t>
            </a:r>
            <a:r>
              <a:rPr lang="hr-HR" dirty="0" err="1" smtClean="0"/>
              <a:t>the</a:t>
            </a:r>
            <a:r>
              <a:rPr lang="hr-HR" dirty="0" smtClean="0"/>
              <a:t> city`s waste problem.</a:t>
            </a:r>
          </a:p>
          <a:p>
            <a:pPr>
              <a:buNone/>
            </a:pPr>
            <a:r>
              <a:rPr lang="hr-HR" dirty="0" smtClean="0"/>
              <a:t>- Dan is </a:t>
            </a:r>
            <a:r>
              <a:rPr lang="hr-HR" dirty="0" err="1" smtClean="0"/>
              <a:t>responsible</a:t>
            </a:r>
            <a:r>
              <a:rPr lang="hr-HR" dirty="0" smtClean="0"/>
              <a:t>       </a:t>
            </a:r>
            <a:r>
              <a:rPr lang="hr-HR" dirty="0" err="1" smtClean="0"/>
              <a:t>of</a:t>
            </a:r>
            <a:r>
              <a:rPr lang="hr-HR" dirty="0" smtClean="0"/>
              <a:t>  / </a:t>
            </a:r>
            <a:r>
              <a:rPr lang="hr-HR" b="1" dirty="0" smtClean="0">
                <a:solidFill>
                  <a:srgbClr val="FF0000"/>
                </a:solidFill>
              </a:rPr>
              <a:t> for    </a:t>
            </a:r>
            <a:r>
              <a:rPr lang="hr-HR" dirty="0" err="1" smtClean="0"/>
              <a:t>feeding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parrots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weekend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There</a:t>
            </a:r>
            <a:r>
              <a:rPr lang="hr-HR" dirty="0" smtClean="0"/>
              <a:t> is a </a:t>
            </a:r>
            <a:r>
              <a:rPr lang="hr-HR" dirty="0" err="1" smtClean="0"/>
              <a:t>variety</a:t>
            </a:r>
            <a:r>
              <a:rPr lang="hr-HR" dirty="0" smtClean="0"/>
              <a:t>       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of</a:t>
            </a:r>
            <a:r>
              <a:rPr lang="hr-HR" b="1" dirty="0" smtClean="0">
                <a:solidFill>
                  <a:srgbClr val="FF0000"/>
                </a:solidFill>
              </a:rPr>
              <a:t>  </a:t>
            </a:r>
            <a:r>
              <a:rPr lang="hr-HR" dirty="0" smtClean="0"/>
              <a:t>/ </a:t>
            </a:r>
            <a:r>
              <a:rPr lang="hr-HR" dirty="0" err="1" smtClean="0"/>
              <a:t>with</a:t>
            </a:r>
            <a:r>
              <a:rPr lang="hr-HR" dirty="0" smtClean="0"/>
              <a:t>        </a:t>
            </a:r>
            <a:r>
              <a:rPr lang="hr-HR" dirty="0" err="1" smtClean="0"/>
              <a:t>plants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lake.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Autofit/>
          </a:bodyPr>
          <a:lstStyle/>
          <a:p>
            <a:pPr algn="ctr"/>
            <a:r>
              <a:rPr lang="hr-HR" sz="1800" dirty="0" smtClean="0"/>
              <a:t> </a:t>
            </a:r>
            <a:r>
              <a:rPr lang="en-GB" sz="1800" b="1" dirty="0" smtClean="0"/>
              <a:t>An English Quiz  ( grade </a:t>
            </a:r>
            <a:r>
              <a:rPr lang="hr-HR" sz="1800" b="1" dirty="0" smtClean="0"/>
              <a:t>6</a:t>
            </a:r>
            <a:r>
              <a:rPr lang="en-GB" sz="1800" b="1" dirty="0" smtClean="0"/>
              <a:t>)                                  -</a:t>
            </a:r>
            <a:r>
              <a:rPr lang="hr-HR" sz="1800" b="1" dirty="0" smtClean="0"/>
              <a:t>3</a:t>
            </a:r>
            <a:r>
              <a:rPr lang="en-GB" sz="1800" b="1" dirty="0" smtClean="0"/>
              <a:t>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err="1" smtClean="0"/>
              <a:t>Vocabulary</a:t>
            </a:r>
            <a:endParaRPr lang="hr-HR" sz="2800" b="1" dirty="0" smtClean="0"/>
          </a:p>
          <a:p>
            <a:pPr lvl="0">
              <a:buNone/>
            </a:pPr>
            <a:r>
              <a:rPr lang="hr-HR" sz="2400" b="1" dirty="0" smtClean="0"/>
              <a:t>1. </a:t>
            </a:r>
            <a:r>
              <a:rPr lang="hr-HR" sz="2400" b="1" dirty="0" err="1" smtClean="0"/>
              <a:t>Write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correct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words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letters</a:t>
            </a:r>
            <a:r>
              <a:rPr lang="hr-HR" sz="2400" b="1" dirty="0" smtClean="0"/>
              <a:t>: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Opposite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happy</a:t>
            </a:r>
            <a:r>
              <a:rPr lang="hr-HR" sz="2400" dirty="0" smtClean="0"/>
              <a:t> is _________.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Opposite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hardworking</a:t>
            </a:r>
            <a:r>
              <a:rPr lang="hr-HR" sz="2400" dirty="0" smtClean="0"/>
              <a:t> is ________.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Opposite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clever</a:t>
            </a:r>
            <a:r>
              <a:rPr lang="hr-HR" sz="2400" dirty="0" smtClean="0"/>
              <a:t> is ____________.</a:t>
            </a:r>
          </a:p>
          <a:p>
            <a:pPr>
              <a:buNone/>
            </a:pPr>
            <a:r>
              <a:rPr lang="hr-HR" sz="2400" dirty="0" smtClean="0"/>
              <a:t>- Bill is </a:t>
            </a:r>
            <a:r>
              <a:rPr lang="hr-HR" sz="2400" dirty="0" err="1" smtClean="0"/>
              <a:t>short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p_ _ _ _.</a:t>
            </a:r>
          </a:p>
          <a:p>
            <a:pPr>
              <a:buNone/>
            </a:pPr>
            <a:r>
              <a:rPr lang="hr-HR" sz="2400" dirty="0" smtClean="0"/>
              <a:t>- A </a:t>
            </a:r>
            <a:r>
              <a:rPr lang="hr-HR" sz="2400" dirty="0" err="1" smtClean="0"/>
              <a:t>lot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girls</a:t>
            </a:r>
            <a:r>
              <a:rPr lang="hr-HR" sz="2400" dirty="0" smtClean="0"/>
              <a:t> like Tom </a:t>
            </a:r>
            <a:r>
              <a:rPr lang="hr-HR" sz="2400" dirty="0" err="1" smtClean="0"/>
              <a:t>because</a:t>
            </a:r>
            <a:r>
              <a:rPr lang="hr-HR" sz="2400" dirty="0" smtClean="0"/>
              <a:t> he is h _ _ _ _ _ _ 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Jack</a:t>
            </a:r>
            <a:r>
              <a:rPr lang="hr-HR" sz="2400" dirty="0" smtClean="0"/>
              <a:t> is </a:t>
            </a:r>
            <a:r>
              <a:rPr lang="hr-HR" sz="2400" dirty="0" err="1" smtClean="0"/>
              <a:t>tall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t _ _ 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Hugh</a:t>
            </a:r>
            <a:r>
              <a:rPr lang="hr-HR" sz="2400" dirty="0" smtClean="0"/>
              <a:t> is </a:t>
            </a:r>
            <a:r>
              <a:rPr lang="hr-HR" sz="2400" dirty="0" err="1" smtClean="0"/>
              <a:t>strong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w _ _ _ - b _ _ _ 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She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got c _ _ _ _ </a:t>
            </a:r>
            <a:r>
              <a:rPr lang="hr-HR" sz="2400" dirty="0" err="1" smtClean="0"/>
              <a:t>hair</a:t>
            </a:r>
            <a:r>
              <a:rPr lang="hr-HR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Autofit/>
          </a:bodyPr>
          <a:lstStyle/>
          <a:p>
            <a:pPr algn="ctr"/>
            <a:r>
              <a:rPr lang="hr-HR" sz="1800" dirty="0" smtClean="0"/>
              <a:t> </a:t>
            </a:r>
            <a:r>
              <a:rPr lang="en-GB" sz="1800" b="1" dirty="0" smtClean="0"/>
              <a:t>An English Quiz  ( grade </a:t>
            </a:r>
            <a:r>
              <a:rPr lang="hr-HR" sz="1800" b="1" dirty="0" smtClean="0"/>
              <a:t>6</a:t>
            </a:r>
            <a:r>
              <a:rPr lang="en-GB" sz="1800" b="1" dirty="0" smtClean="0"/>
              <a:t>)                                  -</a:t>
            </a:r>
            <a:r>
              <a:rPr lang="hr-HR" sz="1800" b="1" dirty="0" smtClean="0"/>
              <a:t>3</a:t>
            </a:r>
            <a:r>
              <a:rPr lang="en-GB" sz="1800" b="1" dirty="0" smtClean="0"/>
              <a:t>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err="1" smtClean="0"/>
              <a:t>Vocabulary</a:t>
            </a:r>
            <a:endParaRPr lang="hr-HR" sz="2800" b="1" dirty="0" smtClean="0"/>
          </a:p>
          <a:p>
            <a:pPr lvl="0">
              <a:buNone/>
            </a:pPr>
            <a:r>
              <a:rPr lang="hr-HR" sz="2400" b="1" dirty="0" smtClean="0"/>
              <a:t>1.  </a:t>
            </a:r>
            <a:r>
              <a:rPr lang="hr-HR" sz="2400" b="1" dirty="0" err="1" smtClean="0"/>
              <a:t>Write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correct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words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letters</a:t>
            </a:r>
            <a:r>
              <a:rPr lang="hr-HR" sz="2400" b="1" dirty="0" smtClean="0"/>
              <a:t>: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Opposite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happy</a:t>
            </a:r>
            <a:r>
              <a:rPr lang="hr-HR" sz="2400" dirty="0" smtClean="0"/>
              <a:t> is __</a:t>
            </a:r>
            <a:r>
              <a:rPr lang="hr-HR" sz="2400" b="1" dirty="0" smtClean="0">
                <a:solidFill>
                  <a:srgbClr val="FF0000"/>
                </a:solidFill>
              </a:rPr>
              <a:t>SAD</a:t>
            </a:r>
            <a:r>
              <a:rPr lang="hr-HR" sz="2400" dirty="0" smtClean="0"/>
              <a:t>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Opposite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hardworking</a:t>
            </a:r>
            <a:r>
              <a:rPr lang="hr-HR" sz="2400" dirty="0" smtClean="0"/>
              <a:t> is _</a:t>
            </a:r>
            <a:r>
              <a:rPr lang="hr-HR" sz="2400" b="1" dirty="0" smtClean="0">
                <a:solidFill>
                  <a:srgbClr val="FF0000"/>
                </a:solidFill>
              </a:rPr>
              <a:t>LAZY</a:t>
            </a:r>
            <a:r>
              <a:rPr lang="hr-HR" sz="2400" dirty="0" smtClean="0"/>
              <a:t>___.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Opposite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clever</a:t>
            </a:r>
            <a:r>
              <a:rPr lang="hr-HR" sz="2400" dirty="0" smtClean="0"/>
              <a:t> is __</a:t>
            </a:r>
            <a:r>
              <a:rPr lang="hr-HR" sz="2400" b="1" dirty="0" smtClean="0">
                <a:solidFill>
                  <a:srgbClr val="FF0000"/>
                </a:solidFill>
              </a:rPr>
              <a:t>STUPID</a:t>
            </a:r>
            <a:r>
              <a:rPr lang="hr-HR" sz="2400" dirty="0" smtClean="0"/>
              <a:t>_____.</a:t>
            </a:r>
          </a:p>
          <a:p>
            <a:pPr>
              <a:buNone/>
            </a:pPr>
            <a:r>
              <a:rPr lang="hr-HR" sz="2400" dirty="0" smtClean="0"/>
              <a:t>- Bill is </a:t>
            </a:r>
            <a:r>
              <a:rPr lang="hr-HR" sz="2400" dirty="0" err="1" smtClean="0"/>
              <a:t>short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plump</a:t>
            </a:r>
            <a:r>
              <a:rPr lang="hr-HR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hr-HR" sz="2400" dirty="0" smtClean="0"/>
              <a:t>- A </a:t>
            </a:r>
            <a:r>
              <a:rPr lang="hr-HR" sz="2400" dirty="0" err="1" smtClean="0"/>
              <a:t>lot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girls</a:t>
            </a:r>
            <a:r>
              <a:rPr lang="hr-HR" sz="2400" dirty="0" smtClean="0"/>
              <a:t> like Tom </a:t>
            </a:r>
            <a:r>
              <a:rPr lang="hr-HR" sz="2400" dirty="0" err="1" smtClean="0"/>
              <a:t>because</a:t>
            </a:r>
            <a:r>
              <a:rPr lang="hr-HR" sz="2400" dirty="0" smtClean="0"/>
              <a:t> he is </a:t>
            </a:r>
            <a:r>
              <a:rPr lang="hr-HR" sz="2400" b="1" dirty="0" err="1" smtClean="0">
                <a:solidFill>
                  <a:srgbClr val="FF0000"/>
                </a:solidFill>
              </a:rPr>
              <a:t>handsome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Jack</a:t>
            </a:r>
            <a:r>
              <a:rPr lang="hr-HR" sz="2400" dirty="0" smtClean="0"/>
              <a:t> is </a:t>
            </a:r>
            <a:r>
              <a:rPr lang="hr-HR" sz="2400" dirty="0" err="1" smtClean="0"/>
              <a:t>tall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thin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Hugh</a:t>
            </a:r>
            <a:r>
              <a:rPr lang="hr-HR" sz="2400" dirty="0" smtClean="0"/>
              <a:t> is </a:t>
            </a:r>
            <a:r>
              <a:rPr lang="hr-HR" sz="2400" dirty="0" err="1" smtClean="0"/>
              <a:t>strong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well</a:t>
            </a:r>
            <a:r>
              <a:rPr lang="hr-HR" sz="2400" b="1" dirty="0" smtClean="0">
                <a:solidFill>
                  <a:srgbClr val="FF0000"/>
                </a:solidFill>
              </a:rPr>
              <a:t> - </a:t>
            </a:r>
            <a:r>
              <a:rPr lang="hr-HR" sz="2400" b="1" dirty="0" err="1" smtClean="0">
                <a:solidFill>
                  <a:srgbClr val="FF0000"/>
                </a:solidFill>
              </a:rPr>
              <a:t>built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She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got </a:t>
            </a:r>
            <a:r>
              <a:rPr lang="hr-HR" sz="2400" b="1" dirty="0" err="1" smtClean="0">
                <a:solidFill>
                  <a:srgbClr val="FF0000"/>
                </a:solidFill>
              </a:rPr>
              <a:t>curly</a:t>
            </a:r>
            <a:r>
              <a:rPr lang="hr-HR" sz="2400" dirty="0" smtClean="0"/>
              <a:t> </a:t>
            </a:r>
            <a:r>
              <a:rPr lang="hr-HR" sz="2400" dirty="0" err="1" smtClean="0"/>
              <a:t>hair</a:t>
            </a:r>
            <a:r>
              <a:rPr lang="hr-HR" sz="2400" dirty="0" smtClean="0"/>
              <a:t>.</a:t>
            </a:r>
          </a:p>
          <a:p>
            <a:pPr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1071546"/>
            <a:ext cx="7772400" cy="4876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 </a:t>
            </a:r>
            <a:r>
              <a:rPr lang="hr-HR" sz="2800" dirty="0" smtClean="0"/>
              <a:t>- </a:t>
            </a:r>
            <a:r>
              <a:rPr lang="hr-HR" sz="2400" dirty="0" smtClean="0"/>
              <a:t>My </a:t>
            </a:r>
            <a:r>
              <a:rPr lang="hr-HR" sz="2400" dirty="0" err="1" smtClean="0"/>
              <a:t>sister</a:t>
            </a:r>
            <a:r>
              <a:rPr lang="hr-HR" sz="2400" dirty="0" smtClean="0"/>
              <a:t> </a:t>
            </a:r>
            <a:r>
              <a:rPr lang="hr-HR" sz="2400" dirty="0" err="1" smtClean="0"/>
              <a:t>thinks</a:t>
            </a:r>
            <a:r>
              <a:rPr lang="hr-HR" sz="2400" dirty="0" smtClean="0"/>
              <a:t> </a:t>
            </a:r>
            <a:r>
              <a:rPr lang="hr-HR" sz="2400" dirty="0" err="1" smtClean="0"/>
              <a:t>healthy</a:t>
            </a:r>
            <a:r>
              <a:rPr lang="hr-HR" sz="2400" dirty="0" smtClean="0"/>
              <a:t> </a:t>
            </a:r>
            <a:r>
              <a:rPr lang="hr-HR" sz="2400" dirty="0" err="1" smtClean="0"/>
              <a:t>teeth</a:t>
            </a:r>
            <a:r>
              <a:rPr lang="hr-HR" sz="2400" dirty="0" smtClean="0"/>
              <a:t> are </a:t>
            </a:r>
            <a:r>
              <a:rPr lang="hr-HR" sz="2400" dirty="0" err="1" smtClean="0"/>
              <a:t>important</a:t>
            </a:r>
            <a:r>
              <a:rPr lang="hr-HR" sz="2400" dirty="0" smtClean="0"/>
              <a:t>- </a:t>
            </a:r>
            <a:r>
              <a:rPr lang="hr-HR" sz="2400" dirty="0" err="1" smtClean="0"/>
              <a:t>she</a:t>
            </a:r>
            <a:r>
              <a:rPr lang="hr-HR" sz="2400" dirty="0" smtClean="0"/>
              <a:t> is a d _____.</a:t>
            </a:r>
          </a:p>
          <a:p>
            <a:pPr>
              <a:buNone/>
            </a:pPr>
            <a:r>
              <a:rPr lang="hr-HR" sz="2400" dirty="0" smtClean="0"/>
              <a:t>- My brother is </a:t>
            </a:r>
            <a:r>
              <a:rPr lang="hr-HR" sz="2400" dirty="0" err="1" smtClean="0"/>
              <a:t>really</a:t>
            </a:r>
            <a:r>
              <a:rPr lang="hr-HR" sz="2400" dirty="0" smtClean="0"/>
              <a:t> s_______. He </a:t>
            </a:r>
            <a:r>
              <a:rPr lang="hr-HR" sz="2400" dirty="0" err="1" smtClean="0"/>
              <a:t>likes</a:t>
            </a:r>
            <a:r>
              <a:rPr lang="hr-HR" sz="2400" dirty="0" smtClean="0"/>
              <a:t> </a:t>
            </a:r>
            <a:r>
              <a:rPr lang="hr-HR" sz="2400" dirty="0" err="1" smtClean="0"/>
              <a:t>meeting</a:t>
            </a:r>
            <a:r>
              <a:rPr lang="hr-HR" sz="2400" dirty="0" smtClean="0"/>
              <a:t> </a:t>
            </a:r>
            <a:r>
              <a:rPr lang="hr-HR" sz="2400" dirty="0" err="1" smtClean="0"/>
              <a:t>people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Sarah</a:t>
            </a:r>
            <a:r>
              <a:rPr lang="hr-HR" sz="2400" dirty="0" smtClean="0"/>
              <a:t> is a </a:t>
            </a:r>
            <a:r>
              <a:rPr lang="hr-HR" sz="2400" dirty="0" err="1" smtClean="0"/>
              <a:t>nurse</a:t>
            </a:r>
            <a:r>
              <a:rPr lang="hr-HR" sz="2400" dirty="0" smtClean="0"/>
              <a:t> </a:t>
            </a:r>
            <a:r>
              <a:rPr lang="hr-HR" sz="2400" dirty="0" err="1" smtClean="0"/>
              <a:t>.She</a:t>
            </a:r>
            <a:r>
              <a:rPr lang="hr-HR" sz="2400" dirty="0" smtClean="0"/>
              <a:t> is </a:t>
            </a:r>
            <a:r>
              <a:rPr lang="hr-HR" sz="2400" dirty="0" err="1" smtClean="0"/>
              <a:t>very</a:t>
            </a:r>
            <a:r>
              <a:rPr lang="hr-HR" sz="2400" dirty="0" smtClean="0"/>
              <a:t> p______.</a:t>
            </a:r>
          </a:p>
          <a:p>
            <a:pPr>
              <a:buNone/>
            </a:pPr>
            <a:r>
              <a:rPr lang="hr-HR" sz="2400" dirty="0" smtClean="0"/>
              <a:t>- Linda </a:t>
            </a:r>
            <a:r>
              <a:rPr lang="hr-HR" sz="2400" dirty="0" err="1" smtClean="0"/>
              <a:t>danced</a:t>
            </a:r>
            <a:r>
              <a:rPr lang="hr-HR" sz="2400" dirty="0" smtClean="0"/>
              <a:t> a </a:t>
            </a:r>
            <a:r>
              <a:rPr lang="hr-HR" sz="2400" dirty="0" err="1" smtClean="0"/>
              <a:t>lot</a:t>
            </a:r>
            <a:r>
              <a:rPr lang="hr-HR" sz="2400" dirty="0" smtClean="0"/>
              <a:t> on her </a:t>
            </a:r>
            <a:r>
              <a:rPr lang="hr-HR" sz="2400" dirty="0" err="1" smtClean="0"/>
              <a:t>birthday</a:t>
            </a:r>
            <a:r>
              <a:rPr lang="hr-HR" sz="2400" dirty="0" smtClean="0"/>
              <a:t> </a:t>
            </a:r>
            <a:r>
              <a:rPr lang="hr-HR" sz="2400" dirty="0" err="1" smtClean="0"/>
              <a:t>party</a:t>
            </a:r>
            <a:r>
              <a:rPr lang="hr-HR" sz="2400" dirty="0" smtClean="0"/>
              <a:t> . </a:t>
            </a:r>
            <a:r>
              <a:rPr lang="hr-HR" sz="2400" dirty="0" err="1" smtClean="0"/>
              <a:t>She</a:t>
            </a:r>
            <a:r>
              <a:rPr lang="hr-HR" sz="2400" dirty="0" smtClean="0"/>
              <a:t> </a:t>
            </a:r>
            <a:r>
              <a:rPr lang="hr-HR" sz="2400" dirty="0" err="1" smtClean="0"/>
              <a:t>was</a:t>
            </a:r>
            <a:r>
              <a:rPr lang="hr-HR" sz="2400" dirty="0" smtClean="0"/>
              <a:t> </a:t>
            </a:r>
            <a:r>
              <a:rPr lang="hr-HR" sz="2400" dirty="0" err="1" smtClean="0"/>
              <a:t>very</a:t>
            </a:r>
            <a:r>
              <a:rPr lang="hr-HR" sz="2400" dirty="0" smtClean="0"/>
              <a:t> t _ _ _ _.</a:t>
            </a:r>
          </a:p>
          <a:p>
            <a:pPr>
              <a:buNone/>
            </a:pPr>
            <a:r>
              <a:rPr lang="hr-HR" sz="2400" dirty="0" smtClean="0"/>
              <a:t>- My best </a:t>
            </a:r>
            <a:r>
              <a:rPr lang="hr-HR" sz="2400" dirty="0" err="1" smtClean="0"/>
              <a:t>friend</a:t>
            </a:r>
            <a:r>
              <a:rPr lang="hr-HR" sz="2400" dirty="0" smtClean="0"/>
              <a:t> </a:t>
            </a:r>
            <a:r>
              <a:rPr lang="hr-HR" sz="2400" dirty="0" err="1" smtClean="0"/>
              <a:t>gave</a:t>
            </a:r>
            <a:r>
              <a:rPr lang="hr-HR" sz="2400" dirty="0" smtClean="0"/>
              <a:t> me a </a:t>
            </a:r>
            <a:r>
              <a:rPr lang="hr-HR" sz="2400" dirty="0" err="1" smtClean="0"/>
              <a:t>present</a:t>
            </a:r>
            <a:r>
              <a:rPr lang="hr-HR" sz="2400" dirty="0" smtClean="0"/>
              <a:t> but it </a:t>
            </a:r>
            <a:r>
              <a:rPr lang="hr-HR" sz="2400" dirty="0" err="1" smtClean="0"/>
              <a:t>wasn</a:t>
            </a:r>
            <a:r>
              <a:rPr lang="hr-HR" sz="2400" dirty="0" smtClean="0"/>
              <a:t>`t my </a:t>
            </a:r>
            <a:r>
              <a:rPr lang="hr-HR" sz="2400" dirty="0" err="1" smtClean="0"/>
              <a:t>birthday</a:t>
            </a:r>
            <a:r>
              <a:rPr lang="hr-HR" sz="2400" dirty="0" smtClean="0"/>
              <a:t>. I </a:t>
            </a:r>
            <a:r>
              <a:rPr lang="hr-HR" sz="2400" dirty="0" err="1" smtClean="0"/>
              <a:t>was</a:t>
            </a:r>
            <a:r>
              <a:rPr lang="hr-HR" sz="2400" dirty="0" smtClean="0"/>
              <a:t> </a:t>
            </a:r>
            <a:r>
              <a:rPr lang="hr-HR" sz="2400" dirty="0" err="1" smtClean="0"/>
              <a:t>very</a:t>
            </a:r>
            <a:r>
              <a:rPr lang="hr-HR" sz="2400" dirty="0" smtClean="0"/>
              <a:t> s _ _ _ _ _ _ _ _.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Every</a:t>
            </a:r>
            <a:r>
              <a:rPr lang="hr-HR" sz="2400" dirty="0" smtClean="0"/>
              <a:t> time I </a:t>
            </a:r>
            <a:r>
              <a:rPr lang="hr-HR" sz="2400" dirty="0" err="1" smtClean="0"/>
              <a:t>go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dentist I am s _ _ _ _ _.</a:t>
            </a: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  </a:t>
            </a:r>
            <a:r>
              <a:rPr lang="hr-HR" sz="2800" dirty="0" smtClean="0"/>
              <a:t>- </a:t>
            </a:r>
            <a:r>
              <a:rPr lang="hr-HR" sz="2400" dirty="0" smtClean="0"/>
              <a:t>My </a:t>
            </a:r>
            <a:r>
              <a:rPr lang="hr-HR" sz="2400" dirty="0" err="1" smtClean="0"/>
              <a:t>sister</a:t>
            </a:r>
            <a:r>
              <a:rPr lang="hr-HR" sz="2400" dirty="0" smtClean="0"/>
              <a:t> </a:t>
            </a:r>
            <a:r>
              <a:rPr lang="hr-HR" sz="2400" dirty="0" err="1" smtClean="0"/>
              <a:t>thinks</a:t>
            </a:r>
            <a:r>
              <a:rPr lang="hr-HR" sz="2400" dirty="0" smtClean="0"/>
              <a:t> </a:t>
            </a:r>
            <a:r>
              <a:rPr lang="hr-HR" sz="2400" dirty="0" err="1" smtClean="0"/>
              <a:t>healthy</a:t>
            </a:r>
            <a:r>
              <a:rPr lang="hr-HR" sz="2400" dirty="0" smtClean="0"/>
              <a:t> </a:t>
            </a:r>
            <a:r>
              <a:rPr lang="hr-HR" sz="2400" dirty="0" err="1" smtClean="0"/>
              <a:t>teeth</a:t>
            </a:r>
            <a:r>
              <a:rPr lang="hr-HR" sz="2400" dirty="0" smtClean="0"/>
              <a:t> are </a:t>
            </a:r>
            <a:r>
              <a:rPr lang="hr-HR" sz="2400" dirty="0" err="1" smtClean="0"/>
              <a:t>important</a:t>
            </a:r>
            <a:r>
              <a:rPr lang="hr-HR" sz="2400" dirty="0" smtClean="0"/>
              <a:t>- </a:t>
            </a:r>
            <a:r>
              <a:rPr lang="hr-HR" sz="2400" dirty="0" err="1" smtClean="0"/>
              <a:t>she</a:t>
            </a:r>
            <a:r>
              <a:rPr lang="hr-HR" sz="2400" dirty="0" smtClean="0"/>
              <a:t> is a</a:t>
            </a:r>
            <a:r>
              <a:rPr lang="hr-HR" sz="2400" b="1" dirty="0" smtClean="0">
                <a:solidFill>
                  <a:srgbClr val="FF0000"/>
                </a:solidFill>
              </a:rPr>
              <a:t> dentist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My brother is </a:t>
            </a:r>
            <a:r>
              <a:rPr lang="hr-HR" sz="2400" dirty="0" err="1" smtClean="0"/>
              <a:t>really</a:t>
            </a:r>
            <a:r>
              <a:rPr lang="hr-HR" sz="2400" dirty="0" smtClean="0"/>
              <a:t>  </a:t>
            </a:r>
            <a:r>
              <a:rPr lang="hr-HR" sz="2400" b="1" dirty="0" err="1" smtClean="0">
                <a:solidFill>
                  <a:srgbClr val="FF0000"/>
                </a:solidFill>
              </a:rPr>
              <a:t>sociable</a:t>
            </a:r>
            <a:r>
              <a:rPr lang="hr-HR" sz="2400" dirty="0" smtClean="0"/>
              <a:t>. He </a:t>
            </a:r>
            <a:r>
              <a:rPr lang="hr-HR" sz="2400" dirty="0" err="1" smtClean="0"/>
              <a:t>likes</a:t>
            </a:r>
            <a:r>
              <a:rPr lang="hr-HR" sz="2400" dirty="0" smtClean="0"/>
              <a:t> </a:t>
            </a:r>
            <a:r>
              <a:rPr lang="hr-HR" sz="2400" dirty="0" err="1" smtClean="0"/>
              <a:t>meeting</a:t>
            </a:r>
            <a:r>
              <a:rPr lang="hr-HR" sz="2400" dirty="0" smtClean="0"/>
              <a:t> </a:t>
            </a:r>
            <a:r>
              <a:rPr lang="hr-HR" sz="2400" dirty="0" err="1" smtClean="0"/>
              <a:t>people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Sarah</a:t>
            </a:r>
            <a:r>
              <a:rPr lang="hr-HR" sz="2400" dirty="0" smtClean="0"/>
              <a:t> is a </a:t>
            </a:r>
            <a:r>
              <a:rPr lang="hr-HR" sz="2400" dirty="0" err="1" smtClean="0"/>
              <a:t>nurse</a:t>
            </a:r>
            <a:r>
              <a:rPr lang="hr-HR" sz="2400" dirty="0" smtClean="0"/>
              <a:t> </a:t>
            </a:r>
            <a:r>
              <a:rPr lang="hr-HR" sz="2400" dirty="0" err="1" smtClean="0"/>
              <a:t>.She</a:t>
            </a:r>
            <a:r>
              <a:rPr lang="hr-HR" sz="2400" dirty="0" smtClean="0"/>
              <a:t> is </a:t>
            </a:r>
            <a:r>
              <a:rPr lang="hr-HR" sz="2400" dirty="0" err="1" smtClean="0"/>
              <a:t>very</a:t>
            </a:r>
            <a:r>
              <a:rPr lang="hr-HR" sz="2400" dirty="0" smtClean="0"/>
              <a:t>  </a:t>
            </a:r>
            <a:r>
              <a:rPr lang="hr-HR" sz="2400" b="1" dirty="0" err="1" smtClean="0">
                <a:solidFill>
                  <a:srgbClr val="FF0000"/>
                </a:solidFill>
              </a:rPr>
              <a:t>patient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Linda </a:t>
            </a:r>
            <a:r>
              <a:rPr lang="hr-HR" sz="2400" dirty="0" err="1" smtClean="0"/>
              <a:t>danced</a:t>
            </a:r>
            <a:r>
              <a:rPr lang="hr-HR" sz="2400" dirty="0" smtClean="0"/>
              <a:t> a </a:t>
            </a:r>
            <a:r>
              <a:rPr lang="hr-HR" sz="2400" dirty="0" err="1" smtClean="0"/>
              <a:t>lot</a:t>
            </a:r>
            <a:r>
              <a:rPr lang="hr-HR" sz="2400" dirty="0" smtClean="0"/>
              <a:t> on her </a:t>
            </a:r>
            <a:r>
              <a:rPr lang="hr-HR" sz="2400" dirty="0" err="1" smtClean="0"/>
              <a:t>birthday</a:t>
            </a:r>
            <a:r>
              <a:rPr lang="hr-HR" sz="2400" dirty="0" smtClean="0"/>
              <a:t> </a:t>
            </a:r>
            <a:r>
              <a:rPr lang="hr-HR" sz="2400" dirty="0" err="1" smtClean="0"/>
              <a:t>party</a:t>
            </a:r>
            <a:r>
              <a:rPr lang="hr-HR" sz="2400" dirty="0" smtClean="0"/>
              <a:t> . </a:t>
            </a:r>
            <a:r>
              <a:rPr lang="hr-HR" sz="2400" dirty="0" err="1" smtClean="0"/>
              <a:t>She</a:t>
            </a:r>
            <a:r>
              <a:rPr lang="hr-HR" sz="2400" dirty="0" smtClean="0"/>
              <a:t> </a:t>
            </a:r>
            <a:r>
              <a:rPr lang="hr-HR" sz="2400" dirty="0" err="1" smtClean="0"/>
              <a:t>was</a:t>
            </a:r>
            <a:r>
              <a:rPr lang="hr-HR" sz="2400" dirty="0" smtClean="0"/>
              <a:t>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tired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My best </a:t>
            </a:r>
            <a:r>
              <a:rPr lang="hr-HR" sz="2400" dirty="0" err="1" smtClean="0"/>
              <a:t>friend</a:t>
            </a:r>
            <a:r>
              <a:rPr lang="hr-HR" sz="2400" dirty="0" smtClean="0"/>
              <a:t> </a:t>
            </a:r>
            <a:r>
              <a:rPr lang="hr-HR" sz="2400" dirty="0" err="1" smtClean="0"/>
              <a:t>gave</a:t>
            </a:r>
            <a:r>
              <a:rPr lang="hr-HR" sz="2400" dirty="0" smtClean="0"/>
              <a:t> me a </a:t>
            </a:r>
            <a:r>
              <a:rPr lang="hr-HR" sz="2400" dirty="0" err="1" smtClean="0"/>
              <a:t>present</a:t>
            </a:r>
            <a:r>
              <a:rPr lang="hr-HR" sz="2400" dirty="0" smtClean="0"/>
              <a:t> but it </a:t>
            </a:r>
            <a:r>
              <a:rPr lang="hr-HR" sz="2400" dirty="0" err="1" smtClean="0"/>
              <a:t>wasn</a:t>
            </a:r>
            <a:r>
              <a:rPr lang="hr-HR" sz="2400" dirty="0" smtClean="0"/>
              <a:t>`t my </a:t>
            </a:r>
            <a:r>
              <a:rPr lang="hr-HR" sz="2400" dirty="0" err="1" smtClean="0"/>
              <a:t>birthday</a:t>
            </a:r>
            <a:r>
              <a:rPr lang="hr-HR" sz="2400" dirty="0" smtClean="0"/>
              <a:t>. I </a:t>
            </a:r>
            <a:r>
              <a:rPr lang="hr-HR" sz="2400" dirty="0" err="1" smtClean="0"/>
              <a:t>was</a:t>
            </a:r>
            <a:r>
              <a:rPr lang="hr-HR" sz="2400" dirty="0" smtClean="0"/>
              <a:t>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surprised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Every</a:t>
            </a:r>
            <a:r>
              <a:rPr lang="hr-HR" sz="2400" dirty="0" smtClean="0"/>
              <a:t> time I </a:t>
            </a:r>
            <a:r>
              <a:rPr lang="hr-HR" sz="2400" dirty="0" err="1" smtClean="0"/>
              <a:t>go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dentist I am </a:t>
            </a:r>
            <a:r>
              <a:rPr lang="hr-HR" sz="2400" b="1" dirty="0" err="1" smtClean="0">
                <a:solidFill>
                  <a:srgbClr val="FF0000"/>
                </a:solidFill>
              </a:rPr>
              <a:t>scared</a:t>
            </a:r>
            <a:r>
              <a:rPr lang="hr-HR" sz="2400" b="1" dirty="0" smtClean="0">
                <a:solidFill>
                  <a:srgbClr val="FF0000"/>
                </a:solidFill>
              </a:rPr>
              <a:t>.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sz="2800" dirty="0" smtClean="0"/>
              <a:t>3      </a:t>
            </a:r>
            <a:r>
              <a:rPr lang="hr-HR" sz="2800" dirty="0" smtClean="0"/>
              <a:t>Arthur </a:t>
            </a:r>
            <a:r>
              <a:rPr lang="hr-HR" sz="2800" dirty="0" err="1" smtClean="0"/>
              <a:t>Conan</a:t>
            </a:r>
            <a:r>
              <a:rPr lang="hr-HR" sz="2800" dirty="0" smtClean="0"/>
              <a:t> Doyle </a:t>
            </a:r>
            <a:r>
              <a:rPr lang="hr-HR" sz="2800" dirty="0" err="1" smtClean="0"/>
              <a:t>wrote</a:t>
            </a:r>
            <a:r>
              <a:rPr lang="hr-HR" sz="2800" dirty="0" smtClean="0"/>
              <a:t> a </a:t>
            </a:r>
            <a:r>
              <a:rPr lang="hr-HR" sz="2800" dirty="0" err="1" smtClean="0"/>
              <a:t>story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a </a:t>
            </a:r>
            <a:r>
              <a:rPr lang="hr-HR" sz="2800" dirty="0" err="1" smtClean="0"/>
              <a:t>famous</a:t>
            </a:r>
            <a:r>
              <a:rPr lang="hr-HR" sz="2800" dirty="0" smtClean="0"/>
              <a:t> </a:t>
            </a:r>
            <a:r>
              <a:rPr lang="hr-HR" sz="2800" dirty="0" err="1" smtClean="0"/>
              <a:t>detective</a:t>
            </a:r>
            <a:r>
              <a:rPr lang="hr-HR" sz="2800" dirty="0" smtClean="0"/>
              <a:t>, but </a:t>
            </a:r>
            <a:r>
              <a:rPr lang="hr-HR" sz="2800" dirty="0" err="1" smtClean="0"/>
              <a:t>many</a:t>
            </a:r>
            <a:r>
              <a:rPr lang="hr-HR" sz="2800" dirty="0" smtClean="0"/>
              <a:t> </a:t>
            </a:r>
            <a:r>
              <a:rPr lang="hr-HR" sz="2800" dirty="0" err="1" smtClean="0"/>
              <a:t>people</a:t>
            </a:r>
            <a:r>
              <a:rPr lang="hr-HR" sz="2800" dirty="0" smtClean="0"/>
              <a:t> </a:t>
            </a:r>
            <a:r>
              <a:rPr lang="hr-HR" sz="2800" dirty="0" err="1" smtClean="0"/>
              <a:t>thought</a:t>
            </a:r>
            <a:r>
              <a:rPr lang="hr-HR" sz="2800" dirty="0" smtClean="0"/>
              <a:t> he </a:t>
            </a:r>
            <a:r>
              <a:rPr lang="hr-HR" sz="2800" dirty="0" err="1" smtClean="0"/>
              <a:t>was</a:t>
            </a:r>
            <a:r>
              <a:rPr lang="hr-HR" sz="2800" dirty="0" smtClean="0"/>
              <a:t> a real </a:t>
            </a:r>
            <a:r>
              <a:rPr lang="hr-HR" sz="2800" dirty="0" err="1" smtClean="0"/>
              <a:t>person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wrote</a:t>
            </a:r>
            <a:r>
              <a:rPr lang="hr-HR" sz="2800" dirty="0" smtClean="0"/>
              <a:t> </a:t>
            </a:r>
            <a:r>
              <a:rPr lang="hr-HR" sz="2800" dirty="0" err="1" smtClean="0"/>
              <a:t>letters</a:t>
            </a:r>
            <a:r>
              <a:rPr lang="hr-HR" sz="2800" dirty="0" smtClean="0"/>
              <a:t> to </a:t>
            </a:r>
            <a:r>
              <a:rPr lang="hr-HR" sz="2800" dirty="0" err="1" smtClean="0"/>
              <a:t>him</a:t>
            </a:r>
            <a:r>
              <a:rPr lang="hr-HR" sz="2800" dirty="0" smtClean="0"/>
              <a:t>. His </a:t>
            </a:r>
            <a:r>
              <a:rPr lang="hr-HR" sz="2800" dirty="0" err="1" smtClean="0"/>
              <a:t>name</a:t>
            </a:r>
            <a:r>
              <a:rPr lang="hr-HR" sz="2800" dirty="0" smtClean="0"/>
              <a:t> </a:t>
            </a:r>
            <a:r>
              <a:rPr lang="hr-HR" sz="2800" dirty="0" err="1" smtClean="0"/>
              <a:t>was</a:t>
            </a:r>
            <a:r>
              <a:rPr lang="hr-HR" sz="2800" dirty="0" smtClean="0"/>
              <a:t>:</a:t>
            </a:r>
            <a:r>
              <a:rPr lang="en-GB" sz="2800" dirty="0" smtClean="0"/>
              <a:t> </a:t>
            </a:r>
            <a:endParaRPr lang="hr-HR" sz="2800" dirty="0" smtClean="0"/>
          </a:p>
          <a:p>
            <a:pPr lvl="0"/>
            <a:r>
              <a:rPr lang="hr-HR" sz="2800" dirty="0" smtClean="0"/>
              <a:t>a)  </a:t>
            </a:r>
            <a:r>
              <a:rPr lang="hr-HR" sz="2800" dirty="0" err="1" smtClean="0"/>
              <a:t>Sherloch</a:t>
            </a:r>
            <a:r>
              <a:rPr lang="hr-HR" sz="2800" dirty="0" smtClean="0"/>
              <a:t> Holmes</a:t>
            </a:r>
            <a:r>
              <a:rPr lang="en-GB" sz="2800" dirty="0" smtClean="0"/>
              <a:t>                    </a:t>
            </a:r>
            <a:r>
              <a:rPr lang="hr-HR" sz="2800" dirty="0" smtClean="0"/>
              <a:t>  </a:t>
            </a:r>
            <a:r>
              <a:rPr lang="en-GB" sz="2800" dirty="0" smtClean="0"/>
              <a:t>  d) </a:t>
            </a:r>
            <a:r>
              <a:rPr lang="hr-HR" sz="2800" dirty="0" err="1" smtClean="0"/>
              <a:t>Hercule</a:t>
            </a:r>
            <a:r>
              <a:rPr lang="hr-HR" sz="2800" dirty="0" smtClean="0"/>
              <a:t> Poirot</a:t>
            </a:r>
          </a:p>
          <a:p>
            <a:pPr lvl="0"/>
            <a:r>
              <a:rPr lang="hr-HR" sz="2800" dirty="0" smtClean="0"/>
              <a:t>b)  Sherlock Holmes</a:t>
            </a:r>
            <a:r>
              <a:rPr lang="en-GB" sz="2800" dirty="0" smtClean="0"/>
              <a:t>                  </a:t>
            </a:r>
            <a:r>
              <a:rPr lang="hr-HR" sz="2800" dirty="0" smtClean="0"/>
              <a:t>     </a:t>
            </a:r>
            <a:r>
              <a:rPr lang="en-GB" sz="2800" dirty="0" smtClean="0"/>
              <a:t> e) </a:t>
            </a:r>
            <a:r>
              <a:rPr lang="hr-HR" sz="2800" dirty="0" smtClean="0"/>
              <a:t> </a:t>
            </a:r>
            <a:r>
              <a:rPr lang="hr-HR" sz="2800" dirty="0" err="1" smtClean="0"/>
              <a:t>Herkules</a:t>
            </a:r>
            <a:r>
              <a:rPr lang="hr-HR" sz="2800" dirty="0" smtClean="0"/>
              <a:t> Poirot</a:t>
            </a:r>
          </a:p>
          <a:p>
            <a:pPr lvl="0"/>
            <a:r>
              <a:rPr lang="hr-HR" sz="2800" dirty="0" smtClean="0"/>
              <a:t>c)  Martin </a:t>
            </a:r>
            <a:r>
              <a:rPr lang="hr-HR" sz="2800" dirty="0" err="1" smtClean="0"/>
              <a:t>Beck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en-GB" sz="2800" dirty="0" smtClean="0"/>
              <a:t>     4   </a:t>
            </a:r>
            <a:r>
              <a:rPr lang="hr-HR" sz="2800" dirty="0" smtClean="0"/>
              <a:t>A </a:t>
            </a:r>
            <a:r>
              <a:rPr lang="hr-HR" sz="2800" dirty="0" err="1" smtClean="0"/>
              <a:t>sweet</a:t>
            </a:r>
            <a:r>
              <a:rPr lang="hr-HR" sz="2800" dirty="0" smtClean="0"/>
              <a:t> </a:t>
            </a:r>
            <a:r>
              <a:rPr lang="hr-HR" sz="2800" dirty="0" err="1" smtClean="0"/>
              <a:t>fizzy</a:t>
            </a:r>
            <a:r>
              <a:rPr lang="hr-HR" sz="2800" dirty="0" smtClean="0"/>
              <a:t> American </a:t>
            </a:r>
            <a:r>
              <a:rPr lang="hr-HR" sz="2800" dirty="0" err="1" smtClean="0"/>
              <a:t>drink</a:t>
            </a:r>
            <a:r>
              <a:rPr lang="hr-HR" sz="2800" dirty="0" smtClean="0"/>
              <a:t> </a:t>
            </a:r>
            <a:r>
              <a:rPr lang="hr-HR" sz="2800" dirty="0" err="1" smtClean="0"/>
              <a:t>similar</a:t>
            </a:r>
            <a:r>
              <a:rPr lang="hr-HR" sz="2800" dirty="0" smtClean="0"/>
              <a:t> to </a:t>
            </a:r>
            <a:r>
              <a:rPr lang="hr-HR" sz="2800" dirty="0" err="1" smtClean="0"/>
              <a:t>lemonade</a:t>
            </a:r>
            <a:r>
              <a:rPr lang="hr-HR" sz="2800" dirty="0" smtClean="0"/>
              <a:t> is:</a:t>
            </a:r>
          </a:p>
          <a:p>
            <a:pPr lvl="0"/>
            <a:r>
              <a:rPr lang="hr-HR" sz="2800" dirty="0" smtClean="0"/>
              <a:t>a) 7 UP</a:t>
            </a:r>
            <a:r>
              <a:rPr lang="en-GB" sz="2800" dirty="0" smtClean="0"/>
              <a:t>                    </a:t>
            </a:r>
            <a:r>
              <a:rPr lang="hr-HR" sz="2800" dirty="0" smtClean="0"/>
              <a:t>           </a:t>
            </a:r>
            <a:r>
              <a:rPr lang="en-GB" sz="2800" dirty="0" smtClean="0"/>
              <a:t> d) </a:t>
            </a:r>
            <a:r>
              <a:rPr lang="hr-HR" sz="2800" dirty="0" smtClean="0"/>
              <a:t>7 DWARFS</a:t>
            </a:r>
          </a:p>
          <a:p>
            <a:pPr lvl="0"/>
            <a:r>
              <a:rPr lang="hr-HR" sz="2800" dirty="0" smtClean="0"/>
              <a:t>b) 7 DOWN</a:t>
            </a:r>
            <a:r>
              <a:rPr lang="en-GB" sz="2800" dirty="0" smtClean="0"/>
              <a:t>                          e) </a:t>
            </a:r>
            <a:r>
              <a:rPr lang="hr-HR" sz="2800" dirty="0" smtClean="0"/>
              <a:t>7 TIMES</a:t>
            </a:r>
          </a:p>
          <a:p>
            <a:pPr lvl="0"/>
            <a:r>
              <a:rPr lang="hr-HR" sz="2800" dirty="0" smtClean="0"/>
              <a:t>c)  7 THIRTY -SEVEN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sz="2800" dirty="0" smtClean="0"/>
              <a:t>3      </a:t>
            </a:r>
            <a:r>
              <a:rPr lang="hr-HR" sz="2800" dirty="0" smtClean="0"/>
              <a:t>Arthur </a:t>
            </a:r>
            <a:r>
              <a:rPr lang="hr-HR" sz="2800" dirty="0" err="1" smtClean="0"/>
              <a:t>Conan</a:t>
            </a:r>
            <a:r>
              <a:rPr lang="hr-HR" sz="2800" dirty="0" smtClean="0"/>
              <a:t> Doyle </a:t>
            </a:r>
            <a:r>
              <a:rPr lang="hr-HR" sz="2800" dirty="0" err="1" smtClean="0"/>
              <a:t>wrote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a </a:t>
            </a:r>
            <a:r>
              <a:rPr lang="hr-HR" sz="2800" dirty="0" err="1" smtClean="0"/>
              <a:t>famous</a:t>
            </a:r>
            <a:r>
              <a:rPr lang="hr-HR" sz="2800" dirty="0" smtClean="0"/>
              <a:t> </a:t>
            </a:r>
            <a:r>
              <a:rPr lang="hr-HR" sz="2800" dirty="0" err="1" smtClean="0"/>
              <a:t>detective</a:t>
            </a:r>
            <a:r>
              <a:rPr lang="hr-HR" sz="2800" dirty="0" smtClean="0"/>
              <a:t>, but </a:t>
            </a:r>
            <a:r>
              <a:rPr lang="hr-HR" sz="2800" dirty="0" err="1" smtClean="0"/>
              <a:t>many</a:t>
            </a:r>
            <a:r>
              <a:rPr lang="hr-HR" sz="2800" dirty="0" smtClean="0"/>
              <a:t> </a:t>
            </a:r>
            <a:r>
              <a:rPr lang="hr-HR" sz="2800" dirty="0" err="1" smtClean="0"/>
              <a:t>people</a:t>
            </a:r>
            <a:r>
              <a:rPr lang="hr-HR" sz="2800" dirty="0" smtClean="0"/>
              <a:t> </a:t>
            </a:r>
            <a:r>
              <a:rPr lang="hr-HR" sz="2800" dirty="0" err="1" smtClean="0"/>
              <a:t>thought</a:t>
            </a:r>
            <a:r>
              <a:rPr lang="hr-HR" sz="2800" dirty="0" smtClean="0"/>
              <a:t> he </a:t>
            </a:r>
            <a:r>
              <a:rPr lang="hr-HR" sz="2800" dirty="0" err="1" smtClean="0"/>
              <a:t>was</a:t>
            </a:r>
            <a:r>
              <a:rPr lang="hr-HR" sz="2800" dirty="0" smtClean="0"/>
              <a:t> a real </a:t>
            </a:r>
            <a:r>
              <a:rPr lang="hr-HR" sz="2800" dirty="0" err="1" smtClean="0"/>
              <a:t>person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wrote</a:t>
            </a:r>
            <a:r>
              <a:rPr lang="hr-HR" sz="2800" dirty="0" smtClean="0"/>
              <a:t> </a:t>
            </a:r>
            <a:r>
              <a:rPr lang="hr-HR" sz="2800" dirty="0" err="1" smtClean="0"/>
              <a:t>letters</a:t>
            </a:r>
            <a:r>
              <a:rPr lang="hr-HR" sz="2800" dirty="0" smtClean="0"/>
              <a:t> to </a:t>
            </a:r>
            <a:r>
              <a:rPr lang="hr-HR" sz="2800" dirty="0" err="1" smtClean="0"/>
              <a:t>him</a:t>
            </a:r>
            <a:r>
              <a:rPr lang="hr-HR" sz="2800" dirty="0" smtClean="0"/>
              <a:t>. His </a:t>
            </a:r>
            <a:r>
              <a:rPr lang="hr-HR" sz="2800" dirty="0" err="1" smtClean="0"/>
              <a:t>name</a:t>
            </a:r>
            <a:r>
              <a:rPr lang="hr-HR" sz="2800" dirty="0" smtClean="0"/>
              <a:t> </a:t>
            </a:r>
            <a:r>
              <a:rPr lang="hr-HR" sz="2800" dirty="0" err="1" smtClean="0"/>
              <a:t>was</a:t>
            </a:r>
            <a:r>
              <a:rPr lang="hr-HR" sz="2800" dirty="0" smtClean="0"/>
              <a:t>:</a:t>
            </a:r>
            <a:r>
              <a:rPr lang="en-GB" sz="2800" dirty="0" smtClean="0"/>
              <a:t> </a:t>
            </a:r>
            <a:endParaRPr lang="hr-HR" sz="2800" dirty="0" smtClean="0"/>
          </a:p>
          <a:p>
            <a:pPr lvl="0"/>
            <a:r>
              <a:rPr lang="hr-HR" sz="2800" dirty="0" smtClean="0"/>
              <a:t>a)  </a:t>
            </a:r>
            <a:r>
              <a:rPr lang="hr-HR" sz="2800" dirty="0" err="1" smtClean="0"/>
              <a:t>Sherloch</a:t>
            </a:r>
            <a:r>
              <a:rPr lang="hr-HR" sz="2800" dirty="0" smtClean="0"/>
              <a:t> Holmes</a:t>
            </a:r>
            <a:r>
              <a:rPr lang="en-GB" sz="2800" dirty="0" smtClean="0"/>
              <a:t>                    </a:t>
            </a:r>
            <a:r>
              <a:rPr lang="hr-HR" sz="2800" dirty="0" smtClean="0"/>
              <a:t>  </a:t>
            </a:r>
            <a:r>
              <a:rPr lang="en-GB" sz="2800" dirty="0" smtClean="0"/>
              <a:t>  d) </a:t>
            </a:r>
            <a:r>
              <a:rPr lang="hr-HR" sz="2800" dirty="0" err="1" smtClean="0"/>
              <a:t>Hercule</a:t>
            </a:r>
            <a:r>
              <a:rPr lang="hr-HR" sz="2800" dirty="0" smtClean="0"/>
              <a:t> Poirot</a:t>
            </a:r>
          </a:p>
          <a:p>
            <a:pPr lvl="0"/>
            <a:r>
              <a:rPr lang="hr-HR" sz="2800" dirty="0" smtClean="0"/>
              <a:t>b)  </a:t>
            </a:r>
            <a:r>
              <a:rPr lang="hr-HR" sz="2800" b="1" dirty="0" smtClean="0">
                <a:solidFill>
                  <a:srgbClr val="FF0000"/>
                </a:solidFill>
              </a:rPr>
              <a:t>Sherlock Holmes</a:t>
            </a:r>
            <a:r>
              <a:rPr lang="en-GB" sz="2800" b="1" dirty="0" smtClean="0">
                <a:solidFill>
                  <a:srgbClr val="FF0000"/>
                </a:solidFill>
              </a:rPr>
              <a:t>                  </a:t>
            </a:r>
            <a:r>
              <a:rPr lang="hr-HR" sz="2800" b="1" dirty="0" smtClean="0">
                <a:solidFill>
                  <a:srgbClr val="FF0000"/>
                </a:solidFill>
              </a:rPr>
              <a:t>     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e) </a:t>
            </a:r>
            <a:r>
              <a:rPr lang="hr-HR" sz="2800" dirty="0" smtClean="0"/>
              <a:t> </a:t>
            </a:r>
            <a:r>
              <a:rPr lang="hr-HR" sz="2800" dirty="0" err="1" smtClean="0"/>
              <a:t>Herkules</a:t>
            </a:r>
            <a:r>
              <a:rPr lang="hr-HR" sz="2800" dirty="0" smtClean="0"/>
              <a:t> Poirot</a:t>
            </a:r>
          </a:p>
          <a:p>
            <a:pPr lvl="0"/>
            <a:r>
              <a:rPr lang="hr-HR" sz="2800" dirty="0" smtClean="0"/>
              <a:t>c)  Martin </a:t>
            </a:r>
            <a:r>
              <a:rPr lang="hr-HR" sz="2800" dirty="0" err="1" smtClean="0"/>
              <a:t>Beck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en-GB" sz="2800" dirty="0" smtClean="0"/>
              <a:t>     4   </a:t>
            </a:r>
            <a:r>
              <a:rPr lang="hr-HR" sz="2800" dirty="0" smtClean="0"/>
              <a:t>A </a:t>
            </a:r>
            <a:r>
              <a:rPr lang="hr-HR" sz="2800" dirty="0" err="1" smtClean="0"/>
              <a:t>sweet</a:t>
            </a:r>
            <a:r>
              <a:rPr lang="hr-HR" sz="2800" dirty="0" smtClean="0"/>
              <a:t> </a:t>
            </a:r>
            <a:r>
              <a:rPr lang="hr-HR" sz="2800" dirty="0" err="1" smtClean="0"/>
              <a:t>fizzy</a:t>
            </a:r>
            <a:r>
              <a:rPr lang="hr-HR" sz="2800" dirty="0" smtClean="0"/>
              <a:t> American </a:t>
            </a:r>
            <a:r>
              <a:rPr lang="hr-HR" sz="2800" dirty="0" err="1" smtClean="0"/>
              <a:t>drink</a:t>
            </a:r>
            <a:r>
              <a:rPr lang="hr-HR" sz="2800" dirty="0" smtClean="0"/>
              <a:t> </a:t>
            </a:r>
            <a:r>
              <a:rPr lang="hr-HR" sz="2800" dirty="0" err="1" smtClean="0"/>
              <a:t>similar</a:t>
            </a:r>
            <a:r>
              <a:rPr lang="hr-HR" sz="2800" dirty="0" smtClean="0"/>
              <a:t> to </a:t>
            </a:r>
            <a:r>
              <a:rPr lang="hr-HR" sz="2800" dirty="0" err="1" smtClean="0"/>
              <a:t>lemonade</a:t>
            </a:r>
            <a:r>
              <a:rPr lang="hr-HR" sz="2800" dirty="0" smtClean="0"/>
              <a:t> is:</a:t>
            </a:r>
          </a:p>
          <a:p>
            <a:pPr lvl="0"/>
            <a:r>
              <a:rPr lang="hr-HR" sz="2800" dirty="0" smtClean="0"/>
              <a:t>a</a:t>
            </a:r>
            <a:r>
              <a:rPr lang="hr-HR" sz="2800" b="1" dirty="0" smtClean="0">
                <a:solidFill>
                  <a:srgbClr val="FF0000"/>
                </a:solidFill>
              </a:rPr>
              <a:t>) 7 UP</a:t>
            </a:r>
            <a:r>
              <a:rPr lang="en-GB" sz="2800" b="1" dirty="0" smtClean="0">
                <a:solidFill>
                  <a:srgbClr val="FF0000"/>
                </a:solidFill>
              </a:rPr>
              <a:t>                    </a:t>
            </a:r>
            <a:r>
              <a:rPr lang="hr-HR" sz="2800" b="1" dirty="0" smtClean="0">
                <a:solidFill>
                  <a:srgbClr val="FF0000"/>
                </a:solidFill>
              </a:rPr>
              <a:t>           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d) </a:t>
            </a:r>
            <a:r>
              <a:rPr lang="hr-HR" sz="2800" dirty="0" smtClean="0"/>
              <a:t>7 DWARFS</a:t>
            </a:r>
          </a:p>
          <a:p>
            <a:pPr lvl="0"/>
            <a:r>
              <a:rPr lang="hr-HR" sz="2800" dirty="0" smtClean="0"/>
              <a:t>b) 7 DOWN</a:t>
            </a:r>
            <a:r>
              <a:rPr lang="en-GB" sz="2800" dirty="0" smtClean="0"/>
              <a:t>                          e) </a:t>
            </a:r>
            <a:r>
              <a:rPr lang="hr-HR" sz="2800" dirty="0" smtClean="0"/>
              <a:t>7 TIMES</a:t>
            </a:r>
          </a:p>
          <a:p>
            <a:pPr lvl="0"/>
            <a:r>
              <a:rPr lang="hr-HR" sz="2800" dirty="0" smtClean="0"/>
              <a:t>c)  7 THIRTY -SEVEN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 5     </a:t>
            </a:r>
            <a:r>
              <a:rPr lang="hr-HR" dirty="0" err="1" smtClean="0"/>
              <a:t>Cricket</a:t>
            </a:r>
            <a:r>
              <a:rPr lang="hr-HR" dirty="0" smtClean="0"/>
              <a:t> is </a:t>
            </a:r>
            <a:r>
              <a:rPr lang="hr-HR" dirty="0" err="1" smtClean="0"/>
              <a:t>played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r>
              <a:rPr lang="en-GB" dirty="0" smtClean="0"/>
              <a:t>  a) 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eleven</a:t>
            </a:r>
            <a:r>
              <a:rPr lang="hr-HR" dirty="0" smtClean="0"/>
              <a:t> </a:t>
            </a:r>
            <a:r>
              <a:rPr lang="hr-HR" dirty="0" err="1" smtClean="0"/>
              <a:t>players</a:t>
            </a:r>
            <a:r>
              <a:rPr lang="en-GB" dirty="0" smtClean="0"/>
              <a:t> </a:t>
            </a:r>
            <a:r>
              <a:rPr lang="hr-HR" dirty="0" smtClean="0"/>
              <a:t>    </a:t>
            </a:r>
            <a:r>
              <a:rPr lang="en-GB" dirty="0" smtClean="0"/>
              <a:t> d)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six</a:t>
            </a:r>
            <a:r>
              <a:rPr lang="hr-HR" dirty="0" smtClean="0"/>
              <a:t> </a:t>
            </a:r>
            <a:r>
              <a:rPr lang="hr-HR" dirty="0" err="1" smtClean="0"/>
              <a:t>players</a:t>
            </a:r>
            <a:endParaRPr lang="hr-HR" dirty="0" smtClean="0"/>
          </a:p>
          <a:p>
            <a:r>
              <a:rPr lang="en-GB" dirty="0" smtClean="0"/>
              <a:t>  b) 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seven </a:t>
            </a:r>
            <a:r>
              <a:rPr lang="hr-HR" dirty="0" err="1" smtClean="0"/>
              <a:t>players</a:t>
            </a:r>
            <a:r>
              <a:rPr lang="en-GB" dirty="0" smtClean="0"/>
              <a:t>      e)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nine </a:t>
            </a:r>
            <a:r>
              <a:rPr lang="hr-HR" dirty="0" err="1" smtClean="0"/>
              <a:t>players</a:t>
            </a:r>
            <a:endParaRPr lang="hr-HR" dirty="0" smtClean="0"/>
          </a:p>
          <a:p>
            <a:r>
              <a:rPr lang="en-GB" dirty="0" smtClean="0"/>
              <a:t>  c) 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players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en-GB" dirty="0" smtClean="0"/>
              <a:t>   6  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Scotland </a:t>
            </a:r>
            <a:r>
              <a:rPr lang="hr-HR" dirty="0" err="1" smtClean="0"/>
              <a:t>organize</a:t>
            </a:r>
            <a:r>
              <a:rPr lang="hr-HR" dirty="0" smtClean="0"/>
              <a:t> a great New </a:t>
            </a:r>
            <a:r>
              <a:rPr lang="hr-HR" dirty="0" err="1" smtClean="0"/>
              <a:t>Year</a:t>
            </a:r>
            <a:r>
              <a:rPr lang="hr-HR" dirty="0" smtClean="0"/>
              <a:t> </a:t>
            </a:r>
            <a:r>
              <a:rPr lang="hr-HR" dirty="0" err="1" smtClean="0"/>
              <a:t>celebration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at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New </a:t>
            </a:r>
            <a:r>
              <a:rPr lang="hr-HR" dirty="0" err="1" smtClean="0"/>
              <a:t>Year</a:t>
            </a:r>
            <a:r>
              <a:rPr lang="hr-HR" dirty="0" smtClean="0"/>
              <a:t>`s Eve is </a:t>
            </a:r>
            <a:r>
              <a:rPr lang="hr-HR" dirty="0" err="1" smtClean="0"/>
              <a:t>called</a:t>
            </a:r>
            <a:r>
              <a:rPr lang="hr-HR" dirty="0" smtClean="0"/>
              <a:t>_____________.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hr-HR" dirty="0" smtClean="0"/>
          </a:p>
          <a:p>
            <a:r>
              <a:rPr lang="en-GB" dirty="0" smtClean="0"/>
              <a:t>     a) </a:t>
            </a:r>
            <a:r>
              <a:rPr lang="hr-HR" dirty="0" err="1" smtClean="0"/>
              <a:t>Hollowmanay</a:t>
            </a:r>
            <a:r>
              <a:rPr lang="en-GB" dirty="0" smtClean="0"/>
              <a:t>                             d) </a:t>
            </a:r>
            <a:r>
              <a:rPr lang="hr-HR" dirty="0" err="1" smtClean="0"/>
              <a:t>Hogmoney</a:t>
            </a:r>
            <a:endParaRPr lang="hr-HR" dirty="0" smtClean="0"/>
          </a:p>
          <a:p>
            <a:r>
              <a:rPr lang="en-GB" dirty="0" smtClean="0"/>
              <a:t>     b) </a:t>
            </a:r>
            <a:r>
              <a:rPr lang="hr-HR" dirty="0" err="1" smtClean="0"/>
              <a:t>Hollymay</a:t>
            </a:r>
            <a:r>
              <a:rPr lang="en-GB" dirty="0" smtClean="0"/>
              <a:t>                    </a:t>
            </a:r>
            <a:r>
              <a:rPr lang="hr-HR" dirty="0" smtClean="0"/>
              <a:t>              </a:t>
            </a:r>
            <a:r>
              <a:rPr lang="en-GB" dirty="0" smtClean="0"/>
              <a:t>  e) </a:t>
            </a:r>
            <a:r>
              <a:rPr lang="hr-HR" dirty="0" err="1" smtClean="0"/>
              <a:t>Hogmanay</a:t>
            </a:r>
            <a:endParaRPr lang="hr-HR" dirty="0" smtClean="0"/>
          </a:p>
          <a:p>
            <a:r>
              <a:rPr lang="en-GB" dirty="0" smtClean="0"/>
              <a:t>     c) </a:t>
            </a:r>
            <a:r>
              <a:rPr lang="hr-HR" dirty="0" err="1" smtClean="0"/>
              <a:t>Hogarmany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 5     </a:t>
            </a:r>
            <a:r>
              <a:rPr lang="hr-HR" dirty="0" err="1" smtClean="0"/>
              <a:t>Cricket</a:t>
            </a:r>
            <a:r>
              <a:rPr lang="hr-HR" dirty="0" smtClean="0"/>
              <a:t> is </a:t>
            </a:r>
            <a:r>
              <a:rPr lang="hr-HR" dirty="0" err="1" smtClean="0"/>
              <a:t>played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r>
              <a:rPr lang="en-GB" dirty="0" smtClean="0"/>
              <a:t>  </a:t>
            </a:r>
            <a:r>
              <a:rPr lang="en-GB" b="1" dirty="0" smtClean="0">
                <a:solidFill>
                  <a:srgbClr val="C00000"/>
                </a:solidFill>
              </a:rPr>
              <a:t>a)  </a:t>
            </a:r>
            <a:r>
              <a:rPr lang="hr-HR" b="1" dirty="0" err="1" smtClean="0">
                <a:solidFill>
                  <a:srgbClr val="C00000"/>
                </a:solidFill>
              </a:rPr>
              <a:t>two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teams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of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eleven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players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    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d)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six</a:t>
            </a:r>
            <a:r>
              <a:rPr lang="hr-HR" dirty="0" smtClean="0"/>
              <a:t> </a:t>
            </a:r>
            <a:r>
              <a:rPr lang="hr-HR" dirty="0" err="1" smtClean="0"/>
              <a:t>players</a:t>
            </a:r>
            <a:endParaRPr lang="hr-HR" dirty="0" smtClean="0"/>
          </a:p>
          <a:p>
            <a:r>
              <a:rPr lang="en-GB" dirty="0" smtClean="0"/>
              <a:t>  b) 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seven </a:t>
            </a:r>
            <a:r>
              <a:rPr lang="hr-HR" dirty="0" err="1" smtClean="0"/>
              <a:t>players</a:t>
            </a:r>
            <a:r>
              <a:rPr lang="en-GB" dirty="0" smtClean="0"/>
              <a:t>      e)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nine </a:t>
            </a:r>
            <a:r>
              <a:rPr lang="hr-HR" dirty="0" err="1" smtClean="0"/>
              <a:t>players</a:t>
            </a:r>
            <a:endParaRPr lang="hr-HR" dirty="0" smtClean="0"/>
          </a:p>
          <a:p>
            <a:r>
              <a:rPr lang="en-GB" dirty="0" smtClean="0"/>
              <a:t>  c) 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teams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players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en-GB" dirty="0" smtClean="0"/>
              <a:t>   6  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Scotland </a:t>
            </a:r>
            <a:r>
              <a:rPr lang="hr-HR" dirty="0" err="1" smtClean="0"/>
              <a:t>organize</a:t>
            </a:r>
            <a:r>
              <a:rPr lang="hr-HR" dirty="0" smtClean="0"/>
              <a:t> a great New </a:t>
            </a:r>
            <a:r>
              <a:rPr lang="hr-HR" dirty="0" err="1" smtClean="0"/>
              <a:t>Year</a:t>
            </a:r>
            <a:r>
              <a:rPr lang="hr-HR" dirty="0" smtClean="0"/>
              <a:t> </a:t>
            </a:r>
            <a:r>
              <a:rPr lang="hr-HR" dirty="0" err="1" smtClean="0"/>
              <a:t>celebration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at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New </a:t>
            </a:r>
            <a:r>
              <a:rPr lang="hr-HR" dirty="0" err="1" smtClean="0"/>
              <a:t>Year</a:t>
            </a:r>
            <a:r>
              <a:rPr lang="hr-HR" dirty="0" smtClean="0"/>
              <a:t>`s Eve is </a:t>
            </a:r>
            <a:r>
              <a:rPr lang="hr-HR" dirty="0" err="1" smtClean="0"/>
              <a:t>called</a:t>
            </a:r>
            <a:r>
              <a:rPr lang="hr-HR" dirty="0" smtClean="0"/>
              <a:t>___</a:t>
            </a:r>
            <a:r>
              <a:rPr lang="hr-HR" b="1" dirty="0" smtClean="0">
                <a:solidFill>
                  <a:srgbClr val="FF0000"/>
                </a:solidFill>
              </a:rPr>
              <a:t>HOGMANAY</a:t>
            </a:r>
            <a:r>
              <a:rPr lang="hr-HR" dirty="0" smtClean="0"/>
              <a:t>_____.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hr-HR" dirty="0" smtClean="0"/>
          </a:p>
          <a:p>
            <a:r>
              <a:rPr lang="en-GB" dirty="0" smtClean="0"/>
              <a:t>     a) </a:t>
            </a:r>
            <a:r>
              <a:rPr lang="hr-HR" dirty="0" err="1" smtClean="0"/>
              <a:t>Hollowmanay</a:t>
            </a:r>
            <a:r>
              <a:rPr lang="en-GB" dirty="0" smtClean="0"/>
              <a:t>                             d) </a:t>
            </a:r>
            <a:r>
              <a:rPr lang="hr-HR" dirty="0" err="1" smtClean="0"/>
              <a:t>Hogmoney</a:t>
            </a:r>
            <a:endParaRPr lang="hr-HR" dirty="0" smtClean="0"/>
          </a:p>
          <a:p>
            <a:r>
              <a:rPr lang="en-GB" dirty="0" smtClean="0"/>
              <a:t>     b) </a:t>
            </a:r>
            <a:r>
              <a:rPr lang="hr-HR" dirty="0" err="1" smtClean="0"/>
              <a:t>Hollymay</a:t>
            </a:r>
            <a:r>
              <a:rPr lang="en-GB" dirty="0" smtClean="0"/>
              <a:t>                    </a:t>
            </a:r>
            <a:r>
              <a:rPr lang="hr-HR" dirty="0" smtClean="0"/>
              <a:t>              </a:t>
            </a:r>
            <a:r>
              <a:rPr lang="en-GB" dirty="0" smtClean="0"/>
              <a:t>  </a:t>
            </a:r>
            <a:r>
              <a:rPr lang="en-GB" b="1" dirty="0" smtClean="0">
                <a:solidFill>
                  <a:srgbClr val="C00000"/>
                </a:solidFill>
              </a:rPr>
              <a:t>e) </a:t>
            </a:r>
            <a:r>
              <a:rPr lang="hr-HR" b="1" dirty="0" err="1" smtClean="0">
                <a:solidFill>
                  <a:srgbClr val="C00000"/>
                </a:solidFill>
              </a:rPr>
              <a:t>Hogmanay</a:t>
            </a:r>
            <a:endParaRPr lang="hr-HR" b="1" dirty="0" smtClean="0">
              <a:solidFill>
                <a:srgbClr val="C00000"/>
              </a:solidFill>
            </a:endParaRPr>
          </a:p>
          <a:p>
            <a:r>
              <a:rPr lang="en-GB" dirty="0" smtClean="0"/>
              <a:t>     c) </a:t>
            </a:r>
            <a:r>
              <a:rPr lang="hr-HR" dirty="0" err="1" smtClean="0"/>
              <a:t>Hogarmany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/>
              <a:t>7    </a:t>
            </a:r>
            <a:r>
              <a:rPr lang="hr-HR" sz="2400" dirty="0" err="1" smtClean="0"/>
              <a:t>Which</a:t>
            </a:r>
            <a:r>
              <a:rPr lang="hr-HR" sz="2400" dirty="0" smtClean="0"/>
              <a:t> is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odd</a:t>
            </a:r>
            <a:r>
              <a:rPr lang="hr-HR" sz="2400" dirty="0" smtClean="0"/>
              <a:t> one </a:t>
            </a:r>
            <a:r>
              <a:rPr lang="hr-HR" sz="2400" dirty="0" err="1" smtClean="0"/>
              <a:t>out</a:t>
            </a:r>
            <a:r>
              <a:rPr lang="hr-HR" sz="2400" dirty="0" smtClean="0"/>
              <a:t>. 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people</a:t>
            </a:r>
            <a:r>
              <a:rPr lang="hr-HR" sz="2400" dirty="0" smtClean="0"/>
              <a:t> </a:t>
            </a:r>
            <a:r>
              <a:rPr lang="hr-HR" sz="2400" dirty="0" err="1" smtClean="0"/>
              <a:t>didn</a:t>
            </a:r>
            <a:r>
              <a:rPr lang="hr-HR" sz="2400" dirty="0" smtClean="0"/>
              <a:t>`t do </a:t>
            </a:r>
            <a:r>
              <a:rPr lang="hr-HR" sz="2400" dirty="0" err="1" smtClean="0"/>
              <a:t>during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Panathenaea</a:t>
            </a:r>
            <a:r>
              <a:rPr lang="hr-HR" sz="2400" dirty="0" smtClean="0"/>
              <a:t> Festival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ancient</a:t>
            </a:r>
            <a:r>
              <a:rPr lang="hr-HR" sz="2400" dirty="0" smtClean="0"/>
              <a:t> </a:t>
            </a:r>
            <a:r>
              <a:rPr lang="hr-HR" sz="2400" dirty="0" err="1" smtClean="0"/>
              <a:t>Athens</a:t>
            </a:r>
            <a:r>
              <a:rPr lang="hr-HR" sz="2400" dirty="0" smtClean="0"/>
              <a:t>:</a:t>
            </a:r>
          </a:p>
          <a:p>
            <a:pPr lvl="0"/>
            <a:r>
              <a:rPr lang="en-GB" sz="2400" dirty="0" smtClean="0"/>
              <a:t> </a:t>
            </a:r>
            <a:r>
              <a:rPr lang="hr-HR" sz="2400" dirty="0" smtClean="0"/>
              <a:t>    a) </a:t>
            </a:r>
            <a:r>
              <a:rPr lang="hr-HR" sz="2400" dirty="0" err="1" smtClean="0"/>
              <a:t>organized</a:t>
            </a:r>
            <a:r>
              <a:rPr lang="hr-HR" sz="2400" dirty="0" smtClean="0"/>
              <a:t> </a:t>
            </a:r>
            <a:r>
              <a:rPr lang="hr-HR" sz="2400" dirty="0" err="1" smtClean="0"/>
              <a:t>sports</a:t>
            </a:r>
            <a:r>
              <a:rPr lang="hr-HR" sz="2400" dirty="0" smtClean="0"/>
              <a:t> </a:t>
            </a:r>
            <a:r>
              <a:rPr lang="hr-HR" sz="2400" dirty="0" err="1" smtClean="0"/>
              <a:t>competitions</a:t>
            </a:r>
            <a:r>
              <a:rPr lang="en-GB" sz="2400" dirty="0" smtClean="0"/>
              <a:t>     d) </a:t>
            </a:r>
            <a:r>
              <a:rPr lang="hr-HR" sz="2400" dirty="0" smtClean="0"/>
              <a:t>had </a:t>
            </a:r>
            <a:r>
              <a:rPr lang="hr-HR" sz="2400" dirty="0" err="1" smtClean="0"/>
              <a:t>boat</a:t>
            </a:r>
            <a:r>
              <a:rPr lang="hr-HR" sz="2400" dirty="0" smtClean="0"/>
              <a:t> </a:t>
            </a:r>
            <a:r>
              <a:rPr lang="hr-HR" sz="2400" dirty="0" err="1" smtClean="0"/>
              <a:t>races</a:t>
            </a:r>
            <a:endParaRPr lang="hr-HR" sz="2400" dirty="0" smtClean="0"/>
          </a:p>
          <a:p>
            <a:pPr lvl="0"/>
            <a:r>
              <a:rPr lang="hr-HR" sz="2400" dirty="0" smtClean="0"/>
              <a:t>     b) had  a big </a:t>
            </a:r>
            <a:r>
              <a:rPr lang="hr-HR" sz="2400" dirty="0" err="1" smtClean="0"/>
              <a:t>dinner</a:t>
            </a:r>
            <a:r>
              <a:rPr lang="en-GB" sz="2400" dirty="0" smtClean="0"/>
              <a:t>         </a:t>
            </a:r>
            <a:r>
              <a:rPr lang="hr-HR" sz="2400" dirty="0" smtClean="0"/>
              <a:t>           </a:t>
            </a:r>
            <a:r>
              <a:rPr lang="en-GB" sz="2400" dirty="0" smtClean="0"/>
              <a:t> e) </a:t>
            </a:r>
            <a:r>
              <a:rPr lang="hr-HR" sz="2400" dirty="0" err="1" smtClean="0"/>
              <a:t>walked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a </a:t>
            </a:r>
            <a:r>
              <a:rPr lang="hr-HR" sz="2400" dirty="0" err="1" smtClean="0"/>
              <a:t>long</a:t>
            </a:r>
            <a:r>
              <a:rPr lang="hr-HR" sz="2400" dirty="0" smtClean="0"/>
              <a:t> </a:t>
            </a:r>
            <a:r>
              <a:rPr lang="hr-HR" sz="2400" dirty="0" err="1" smtClean="0"/>
              <a:t>procession</a:t>
            </a:r>
            <a:endParaRPr lang="hr-HR" sz="2400" dirty="0" smtClean="0"/>
          </a:p>
          <a:p>
            <a:pPr lvl="0"/>
            <a:r>
              <a:rPr lang="hr-HR" sz="2400" b="1" dirty="0" smtClean="0"/>
              <a:t>     </a:t>
            </a:r>
            <a:r>
              <a:rPr lang="hr-HR" sz="2400" dirty="0" smtClean="0"/>
              <a:t>c)  </a:t>
            </a:r>
            <a:r>
              <a:rPr lang="hr-HR" sz="2400" dirty="0" err="1" smtClean="0"/>
              <a:t>organized</a:t>
            </a:r>
            <a:r>
              <a:rPr lang="hr-HR" sz="2400" dirty="0" smtClean="0"/>
              <a:t> a </a:t>
            </a:r>
            <a:r>
              <a:rPr lang="hr-HR" sz="2400" dirty="0" err="1" smtClean="0"/>
              <a:t>giant</a:t>
            </a:r>
            <a:r>
              <a:rPr lang="hr-HR" sz="2400" dirty="0" smtClean="0"/>
              <a:t> </a:t>
            </a:r>
            <a:r>
              <a:rPr lang="hr-HR" sz="2400" dirty="0" err="1" smtClean="0"/>
              <a:t>pumpkin</a:t>
            </a:r>
            <a:r>
              <a:rPr lang="hr-HR" sz="2400" dirty="0" smtClean="0"/>
              <a:t> </a:t>
            </a:r>
            <a:r>
              <a:rPr lang="hr-HR" sz="2400" dirty="0" err="1" smtClean="0"/>
              <a:t>regatta</a:t>
            </a:r>
            <a:endParaRPr lang="hr-HR" sz="2400" dirty="0" smtClean="0"/>
          </a:p>
          <a:p>
            <a:pPr lvl="0"/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 8   </a:t>
            </a:r>
            <a:r>
              <a:rPr lang="hr-HR" sz="2400" dirty="0" smtClean="0"/>
              <a:t>. </a:t>
            </a:r>
            <a:r>
              <a:rPr lang="hr-HR" sz="2400" dirty="0" err="1" smtClean="0"/>
              <a:t>Edinbourgh</a:t>
            </a:r>
            <a:r>
              <a:rPr lang="hr-HR" sz="2400" dirty="0" smtClean="0"/>
              <a:t> is </a:t>
            </a:r>
            <a:r>
              <a:rPr lang="hr-HR" sz="2400" dirty="0" err="1" smtClean="0"/>
              <a:t>the</a:t>
            </a:r>
            <a:r>
              <a:rPr lang="hr-HR" sz="2400" dirty="0" smtClean="0"/>
              <a:t> capital city </a:t>
            </a:r>
            <a:r>
              <a:rPr lang="hr-HR" sz="2400" dirty="0" err="1" smtClean="0"/>
              <a:t>of</a:t>
            </a:r>
            <a:r>
              <a:rPr lang="hr-HR" sz="2400" dirty="0" smtClean="0"/>
              <a:t>:</a:t>
            </a:r>
          </a:p>
          <a:p>
            <a:pPr lvl="0"/>
            <a:r>
              <a:rPr lang="hr-HR" sz="2400" dirty="0" smtClean="0"/>
              <a:t>    a)  </a:t>
            </a:r>
            <a:r>
              <a:rPr lang="hr-HR" sz="2400" dirty="0" err="1" smtClean="0"/>
              <a:t>England</a:t>
            </a:r>
            <a:r>
              <a:rPr lang="en-GB" sz="2400" dirty="0" smtClean="0"/>
              <a:t>             </a:t>
            </a:r>
            <a:r>
              <a:rPr lang="hr-HR" sz="2400" dirty="0" smtClean="0"/>
              <a:t>  </a:t>
            </a:r>
            <a:r>
              <a:rPr lang="en-GB" sz="2400" dirty="0" smtClean="0"/>
              <a:t> d) </a:t>
            </a:r>
            <a:r>
              <a:rPr lang="hr-HR" sz="2400" dirty="0" smtClean="0"/>
              <a:t>Northern Ireland</a:t>
            </a:r>
          </a:p>
          <a:p>
            <a:pPr lvl="0"/>
            <a:r>
              <a:rPr lang="hr-HR" sz="2400" dirty="0" smtClean="0"/>
              <a:t>     b) Scotland</a:t>
            </a:r>
            <a:r>
              <a:rPr lang="en-GB" sz="2400" dirty="0" smtClean="0"/>
              <a:t>                e)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Republic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Ireland</a:t>
            </a:r>
          </a:p>
          <a:p>
            <a:pPr lvl="0"/>
            <a:r>
              <a:rPr lang="hr-HR" sz="2400" b="1" dirty="0" smtClean="0">
                <a:solidFill>
                  <a:srgbClr val="C00000"/>
                </a:solidFill>
              </a:rPr>
              <a:t>     </a:t>
            </a:r>
            <a:r>
              <a:rPr lang="hr-HR" sz="2400" dirty="0" smtClean="0"/>
              <a:t>c)  </a:t>
            </a:r>
            <a:r>
              <a:rPr lang="hr-HR" sz="2400" dirty="0" err="1" smtClean="0"/>
              <a:t>Wales</a:t>
            </a:r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6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/>
              <a:t>    7    </a:t>
            </a:r>
            <a:r>
              <a:rPr lang="hr-HR" sz="2400" dirty="0" err="1" smtClean="0"/>
              <a:t>Which</a:t>
            </a:r>
            <a:r>
              <a:rPr lang="hr-HR" sz="2400" dirty="0" smtClean="0"/>
              <a:t> is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odd</a:t>
            </a:r>
            <a:r>
              <a:rPr lang="hr-HR" sz="2400" dirty="0" smtClean="0"/>
              <a:t> one </a:t>
            </a:r>
            <a:r>
              <a:rPr lang="hr-HR" sz="2400" dirty="0" err="1" smtClean="0"/>
              <a:t>out</a:t>
            </a:r>
            <a:r>
              <a:rPr lang="hr-HR" sz="2400" dirty="0" smtClean="0"/>
              <a:t>.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people</a:t>
            </a:r>
            <a:r>
              <a:rPr lang="hr-HR" sz="2400" dirty="0" smtClean="0"/>
              <a:t> </a:t>
            </a:r>
            <a:r>
              <a:rPr lang="hr-HR" sz="2400" dirty="0" err="1" smtClean="0"/>
              <a:t>didn</a:t>
            </a:r>
            <a:r>
              <a:rPr lang="hr-HR" sz="2400" dirty="0" smtClean="0"/>
              <a:t>`t do </a:t>
            </a:r>
            <a:r>
              <a:rPr lang="hr-HR" sz="2400" dirty="0" err="1" smtClean="0"/>
              <a:t>during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Panathenaea</a:t>
            </a:r>
            <a:r>
              <a:rPr lang="hr-HR" sz="2400" dirty="0" smtClean="0"/>
              <a:t> Festival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ancient</a:t>
            </a:r>
            <a:r>
              <a:rPr lang="hr-HR" sz="2400" dirty="0" smtClean="0"/>
              <a:t> </a:t>
            </a:r>
            <a:r>
              <a:rPr lang="hr-HR" sz="2400" dirty="0" err="1" smtClean="0"/>
              <a:t>Athens</a:t>
            </a:r>
            <a:r>
              <a:rPr lang="hr-HR" sz="2400" dirty="0" smtClean="0"/>
              <a:t>:</a:t>
            </a:r>
          </a:p>
          <a:p>
            <a:pPr lvl="0"/>
            <a:r>
              <a:rPr lang="en-GB" sz="2400" dirty="0" smtClean="0"/>
              <a:t> </a:t>
            </a:r>
            <a:r>
              <a:rPr lang="hr-HR" sz="2400" dirty="0" smtClean="0"/>
              <a:t>    a) </a:t>
            </a:r>
            <a:r>
              <a:rPr lang="hr-HR" sz="2400" dirty="0" err="1" smtClean="0"/>
              <a:t>organized</a:t>
            </a:r>
            <a:r>
              <a:rPr lang="hr-HR" sz="2400" dirty="0" smtClean="0"/>
              <a:t> </a:t>
            </a:r>
            <a:r>
              <a:rPr lang="hr-HR" sz="2400" dirty="0" err="1" smtClean="0"/>
              <a:t>sports</a:t>
            </a:r>
            <a:r>
              <a:rPr lang="hr-HR" sz="2400" dirty="0" smtClean="0"/>
              <a:t> </a:t>
            </a:r>
            <a:r>
              <a:rPr lang="hr-HR" sz="2400" dirty="0" err="1" smtClean="0"/>
              <a:t>competitions</a:t>
            </a:r>
            <a:r>
              <a:rPr lang="en-GB" sz="2400" dirty="0" smtClean="0"/>
              <a:t>     d) </a:t>
            </a:r>
            <a:r>
              <a:rPr lang="hr-HR" sz="2400" dirty="0" smtClean="0"/>
              <a:t>had </a:t>
            </a:r>
            <a:r>
              <a:rPr lang="hr-HR" sz="2400" dirty="0" err="1" smtClean="0"/>
              <a:t>boat</a:t>
            </a:r>
            <a:r>
              <a:rPr lang="hr-HR" sz="2400" dirty="0" smtClean="0"/>
              <a:t> </a:t>
            </a:r>
            <a:r>
              <a:rPr lang="hr-HR" sz="2400" dirty="0" err="1" smtClean="0"/>
              <a:t>races</a:t>
            </a:r>
            <a:endParaRPr lang="hr-HR" sz="2400" dirty="0" smtClean="0"/>
          </a:p>
          <a:p>
            <a:pPr lvl="0"/>
            <a:r>
              <a:rPr lang="hr-HR" sz="2400" dirty="0" smtClean="0"/>
              <a:t>     b) had  a big </a:t>
            </a:r>
            <a:r>
              <a:rPr lang="hr-HR" sz="2400" dirty="0" err="1" smtClean="0"/>
              <a:t>dinner</a:t>
            </a:r>
            <a:r>
              <a:rPr lang="en-GB" sz="2400" dirty="0" smtClean="0"/>
              <a:t>         </a:t>
            </a:r>
            <a:r>
              <a:rPr lang="hr-HR" sz="2400" dirty="0" smtClean="0"/>
              <a:t>           </a:t>
            </a:r>
            <a:r>
              <a:rPr lang="en-GB" sz="2400" dirty="0" smtClean="0"/>
              <a:t> e) </a:t>
            </a:r>
            <a:r>
              <a:rPr lang="hr-HR" sz="2400" dirty="0" err="1" smtClean="0"/>
              <a:t>walked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a </a:t>
            </a:r>
            <a:r>
              <a:rPr lang="hr-HR" sz="2400" dirty="0" err="1" smtClean="0"/>
              <a:t>long</a:t>
            </a:r>
            <a:r>
              <a:rPr lang="hr-HR" sz="2400" dirty="0" smtClean="0"/>
              <a:t> </a:t>
            </a:r>
            <a:r>
              <a:rPr lang="hr-HR" sz="2400" dirty="0" err="1" smtClean="0"/>
              <a:t>procession</a:t>
            </a:r>
            <a:endParaRPr lang="hr-HR" sz="2400" dirty="0" smtClean="0"/>
          </a:p>
          <a:p>
            <a:pPr lvl="0"/>
            <a:r>
              <a:rPr lang="hr-HR" sz="2400" b="1" dirty="0" smtClean="0"/>
              <a:t>     </a:t>
            </a:r>
            <a:r>
              <a:rPr lang="hr-HR" sz="2400" b="1" dirty="0" smtClean="0">
                <a:solidFill>
                  <a:srgbClr val="C00000"/>
                </a:solidFill>
              </a:rPr>
              <a:t>c)  </a:t>
            </a:r>
            <a:r>
              <a:rPr lang="hr-HR" sz="2400" b="1" dirty="0" err="1" smtClean="0">
                <a:solidFill>
                  <a:srgbClr val="C00000"/>
                </a:solidFill>
              </a:rPr>
              <a:t>organized</a:t>
            </a:r>
            <a:r>
              <a:rPr lang="hr-HR" sz="2400" b="1" dirty="0" smtClean="0">
                <a:solidFill>
                  <a:srgbClr val="C00000"/>
                </a:solidFill>
              </a:rPr>
              <a:t> a </a:t>
            </a:r>
            <a:r>
              <a:rPr lang="hr-HR" sz="2400" b="1" dirty="0" err="1" smtClean="0">
                <a:solidFill>
                  <a:srgbClr val="C00000"/>
                </a:solidFill>
              </a:rPr>
              <a:t>giant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pumpkin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regatta</a:t>
            </a:r>
            <a:endParaRPr lang="hr-HR" sz="2400" b="1" dirty="0" smtClean="0">
              <a:solidFill>
                <a:srgbClr val="C00000"/>
              </a:solidFill>
            </a:endParaRPr>
          </a:p>
          <a:p>
            <a:pPr lvl="0"/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 8   </a:t>
            </a:r>
            <a:r>
              <a:rPr lang="hr-HR" sz="2400" dirty="0" smtClean="0"/>
              <a:t>. </a:t>
            </a:r>
            <a:r>
              <a:rPr lang="hr-HR" sz="2400" dirty="0" err="1" smtClean="0"/>
              <a:t>Edinbourgh</a:t>
            </a:r>
            <a:r>
              <a:rPr lang="hr-HR" sz="2400" dirty="0" smtClean="0"/>
              <a:t> is </a:t>
            </a:r>
            <a:r>
              <a:rPr lang="hr-HR" sz="2400" dirty="0" err="1" smtClean="0"/>
              <a:t>the</a:t>
            </a:r>
            <a:r>
              <a:rPr lang="hr-HR" sz="2400" dirty="0" smtClean="0"/>
              <a:t> capital city </a:t>
            </a:r>
            <a:r>
              <a:rPr lang="hr-HR" sz="2400" dirty="0" err="1" smtClean="0"/>
              <a:t>of</a:t>
            </a:r>
            <a:r>
              <a:rPr lang="hr-HR" sz="2400" dirty="0" smtClean="0"/>
              <a:t>:</a:t>
            </a:r>
          </a:p>
          <a:p>
            <a:pPr lvl="0"/>
            <a:r>
              <a:rPr lang="hr-HR" sz="2400" dirty="0" smtClean="0"/>
              <a:t>    a)  </a:t>
            </a:r>
            <a:r>
              <a:rPr lang="hr-HR" sz="2400" dirty="0" err="1" smtClean="0"/>
              <a:t>England</a:t>
            </a:r>
            <a:r>
              <a:rPr lang="en-GB" sz="2400" dirty="0" smtClean="0"/>
              <a:t>             </a:t>
            </a:r>
            <a:r>
              <a:rPr lang="hr-HR" sz="2400" dirty="0" smtClean="0"/>
              <a:t>     </a:t>
            </a:r>
            <a:r>
              <a:rPr lang="en-GB" sz="2400" dirty="0" smtClean="0"/>
              <a:t>d) </a:t>
            </a:r>
            <a:r>
              <a:rPr lang="hr-HR" sz="2400" dirty="0" smtClean="0"/>
              <a:t>Northern Ireland</a:t>
            </a:r>
          </a:p>
          <a:p>
            <a:pPr lvl="0"/>
            <a:r>
              <a:rPr lang="hr-HR" sz="2400" dirty="0" smtClean="0"/>
              <a:t>     </a:t>
            </a:r>
            <a:r>
              <a:rPr lang="hr-HR" sz="2400" b="1" dirty="0" smtClean="0">
                <a:solidFill>
                  <a:srgbClr val="C00000"/>
                </a:solidFill>
              </a:rPr>
              <a:t>b) Scotland</a:t>
            </a:r>
            <a:r>
              <a:rPr lang="en-GB" sz="2400" b="1" dirty="0" smtClean="0">
                <a:solidFill>
                  <a:srgbClr val="C00000"/>
                </a:solidFill>
              </a:rPr>
              <a:t>             </a:t>
            </a:r>
            <a:r>
              <a:rPr lang="en-GB" sz="2400" dirty="0" smtClean="0"/>
              <a:t>e)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Republic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Ireland</a:t>
            </a:r>
          </a:p>
          <a:p>
            <a:pPr lvl="0"/>
            <a:r>
              <a:rPr lang="hr-HR" sz="2400" b="1" dirty="0" smtClean="0">
                <a:solidFill>
                  <a:srgbClr val="C00000"/>
                </a:solidFill>
              </a:rPr>
              <a:t>     </a:t>
            </a:r>
            <a:r>
              <a:rPr lang="hr-HR" sz="2400" dirty="0" smtClean="0"/>
              <a:t>c)  </a:t>
            </a:r>
            <a:r>
              <a:rPr lang="hr-HR" sz="2400" dirty="0" err="1" smtClean="0"/>
              <a:t>Wales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sz="1800" dirty="0" smtClean="0"/>
              <a:t> </a:t>
            </a:r>
            <a:r>
              <a:rPr lang="en-GB" sz="1800" b="1" dirty="0" smtClean="0"/>
              <a:t>An English Quiz  ( grade </a:t>
            </a:r>
            <a:r>
              <a:rPr lang="hr-HR" sz="1800" b="1" smtClean="0"/>
              <a:t>6</a:t>
            </a:r>
            <a:r>
              <a:rPr lang="en-GB" sz="1800" b="1" smtClean="0"/>
              <a:t>)                                  </a:t>
            </a:r>
            <a:r>
              <a:rPr lang="en-GB" sz="1800" b="1" dirty="0" smtClean="0"/>
              <a:t>-2-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GB" b="1" dirty="0" smtClean="0"/>
              <a:t>GRAMMAR</a:t>
            </a:r>
            <a:endParaRPr lang="hr-HR" dirty="0" smtClean="0"/>
          </a:p>
          <a:p>
            <a:pPr marL="457200" indent="-457200">
              <a:buAutoNum type="arabicPlain"/>
            </a:pPr>
            <a:r>
              <a:rPr lang="en-GB" sz="2400" b="1" dirty="0" smtClean="0"/>
              <a:t>Choose the right answer:</a:t>
            </a:r>
            <a:endParaRPr lang="hr-HR" sz="2400" b="1" dirty="0" smtClean="0"/>
          </a:p>
          <a:p>
            <a:pPr>
              <a:buNone/>
            </a:pPr>
            <a:r>
              <a:rPr lang="hr-HR" sz="2400" dirty="0" smtClean="0"/>
              <a:t>         </a:t>
            </a:r>
            <a:r>
              <a:rPr lang="hr-HR" sz="2400" b="1" dirty="0" smtClean="0"/>
              <a:t>- __________________ a nice </a:t>
            </a:r>
            <a:r>
              <a:rPr lang="hr-HR" sz="2400" b="1" dirty="0" err="1" smtClean="0"/>
              <a:t>holiday</a:t>
            </a:r>
            <a:r>
              <a:rPr lang="hr-HR" sz="2400" b="1" dirty="0" smtClean="0"/>
              <a:t>?</a:t>
            </a:r>
          </a:p>
          <a:p>
            <a:pPr>
              <a:buNone/>
            </a:pPr>
            <a:r>
              <a:rPr lang="hr-HR" sz="2400" dirty="0" smtClean="0"/>
              <a:t>    a)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            b) </a:t>
            </a:r>
            <a:r>
              <a:rPr lang="hr-HR" sz="2400" dirty="0" err="1" smtClean="0"/>
              <a:t>Have</a:t>
            </a:r>
            <a:r>
              <a:rPr lang="hr-HR" sz="2400" dirty="0" smtClean="0"/>
              <a:t>                        c)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have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- ____________to </a:t>
            </a:r>
            <a:r>
              <a:rPr lang="hr-HR" sz="2400" b="1" dirty="0" err="1" smtClean="0"/>
              <a:t>call</a:t>
            </a:r>
            <a:r>
              <a:rPr lang="hr-HR" sz="2400" b="1" dirty="0" smtClean="0"/>
              <a:t> me </a:t>
            </a:r>
            <a:r>
              <a:rPr lang="hr-HR" sz="2400" b="1" dirty="0" err="1" smtClean="0"/>
              <a:t>when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you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get</a:t>
            </a:r>
            <a:r>
              <a:rPr lang="hr-HR" sz="2400" b="1" dirty="0" smtClean="0"/>
              <a:t> to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 hotel.</a:t>
            </a:r>
          </a:p>
          <a:p>
            <a:pPr lvl="0">
              <a:buNone/>
            </a:pPr>
            <a:r>
              <a:rPr lang="hr-HR" sz="2400" dirty="0" smtClean="0"/>
              <a:t>   a) Don`t </a:t>
            </a:r>
            <a:r>
              <a:rPr lang="hr-HR" sz="2400" dirty="0" err="1" smtClean="0"/>
              <a:t>forget</a:t>
            </a:r>
            <a:r>
              <a:rPr lang="hr-HR" sz="2400" dirty="0" smtClean="0"/>
              <a:t>      b) 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forgetting</a:t>
            </a:r>
            <a:r>
              <a:rPr lang="hr-HR" sz="2400" dirty="0" smtClean="0"/>
              <a:t>       c) </a:t>
            </a:r>
            <a:r>
              <a:rPr lang="hr-HR" sz="2400" dirty="0" err="1" smtClean="0"/>
              <a:t>Forget</a:t>
            </a:r>
            <a:r>
              <a:rPr lang="hr-HR" sz="2400" dirty="0" smtClean="0"/>
              <a:t> </a:t>
            </a:r>
            <a:r>
              <a:rPr lang="hr-HR" sz="2400" dirty="0" err="1" smtClean="0"/>
              <a:t>not</a:t>
            </a: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b="1" dirty="0" smtClean="0"/>
              <a:t>         - _____ a </a:t>
            </a:r>
            <a:r>
              <a:rPr lang="hr-HR" sz="2400" b="1" dirty="0" err="1" smtClean="0"/>
              <a:t>ticket</a:t>
            </a:r>
            <a:r>
              <a:rPr lang="hr-HR" sz="2400" b="1" dirty="0" smtClean="0"/>
              <a:t> to </a:t>
            </a:r>
            <a:r>
              <a:rPr lang="hr-HR" sz="2400" b="1" dirty="0" err="1" smtClean="0"/>
              <a:t>see</a:t>
            </a:r>
            <a:r>
              <a:rPr lang="hr-HR" sz="2400" b="1" dirty="0" smtClean="0"/>
              <a:t> my </a:t>
            </a:r>
            <a:r>
              <a:rPr lang="hr-HR" sz="2400" b="1" dirty="0" err="1" smtClean="0"/>
              <a:t>favourite</a:t>
            </a:r>
            <a:r>
              <a:rPr lang="hr-HR" sz="2400" b="1" dirty="0" smtClean="0"/>
              <a:t> band </a:t>
            </a:r>
            <a:r>
              <a:rPr lang="hr-HR" sz="2400" b="1" dirty="0" err="1" smtClean="0"/>
              <a:t>tonight</a:t>
            </a:r>
            <a:r>
              <a:rPr lang="hr-HR" sz="2400" b="1" dirty="0" smtClean="0"/>
              <a:t>. </a:t>
            </a:r>
          </a:p>
          <a:p>
            <a:pPr lvl="0">
              <a:buNone/>
            </a:pPr>
            <a:r>
              <a:rPr lang="hr-HR" sz="2400" dirty="0" smtClean="0"/>
              <a:t>     a)  I`ve                      b) I`ve got                     c) I got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545</TotalTime>
  <Words>2347</Words>
  <Application>Microsoft Office PowerPoint</Application>
  <PresentationFormat>Prikaz na zaslonu (4:3)</PresentationFormat>
  <Paragraphs>296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Franklin Gothic Book</vt:lpstr>
      <vt:lpstr>Perpetua</vt:lpstr>
      <vt:lpstr>Wingdings 2</vt:lpstr>
      <vt:lpstr>Kapital</vt:lpstr>
      <vt:lpstr>    An English Quiz  ( grade 6)                                  -1-   </vt:lpstr>
      <vt:lpstr>    An English Quiz  ( grade 6)                                  -1-   </vt:lpstr>
      <vt:lpstr>Grade 6</vt:lpstr>
      <vt:lpstr>Grade 6</vt:lpstr>
      <vt:lpstr>Grade 6</vt:lpstr>
      <vt:lpstr>Grade 6</vt:lpstr>
      <vt:lpstr>Grade 6</vt:lpstr>
      <vt:lpstr>Grade 6</vt:lpstr>
      <vt:lpstr>      An English Quiz  ( grade 6)                                  -2-   </vt:lpstr>
      <vt:lpstr>      An English Quiz  ( grade 6 )                                  -2-   </vt:lpstr>
      <vt:lpstr>Grade 6</vt:lpstr>
      <vt:lpstr>Grade 6</vt:lpstr>
      <vt:lpstr>grade6</vt:lpstr>
      <vt:lpstr>Grade 6</vt:lpstr>
      <vt:lpstr>Grade 6</vt:lpstr>
      <vt:lpstr>Grade 6</vt:lpstr>
      <vt:lpstr>Grade 6</vt:lpstr>
      <vt:lpstr>Grade 6</vt:lpstr>
      <vt:lpstr>Grade 6</vt:lpstr>
      <vt:lpstr>Grade 6</vt:lpstr>
      <vt:lpstr>Grade 6</vt:lpstr>
      <vt:lpstr>Grade 6</vt:lpstr>
      <vt:lpstr> An English Quiz  ( grade 6)                                  -3-   </vt:lpstr>
      <vt:lpstr> An English Quiz  ( grade 6)                                  -3-   </vt:lpstr>
      <vt:lpstr>Grade 6</vt:lpstr>
      <vt:lpstr>Grade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English Quiz  ( grade 6)                                  -1-</dc:title>
  <dc:creator>Zbornica2</dc:creator>
  <cp:lastModifiedBy>Zbornica2</cp:lastModifiedBy>
  <cp:revision>111</cp:revision>
  <dcterms:modified xsi:type="dcterms:W3CDTF">2016-06-03T08:36:08Z</dcterms:modified>
</cp:coreProperties>
</file>