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56" r:id="rId2"/>
    <p:sldId id="268" r:id="rId3"/>
    <p:sldId id="257" r:id="rId4"/>
    <p:sldId id="269" r:id="rId5"/>
    <p:sldId id="258" r:id="rId6"/>
    <p:sldId id="270" r:id="rId7"/>
    <p:sldId id="259" r:id="rId8"/>
    <p:sldId id="271" r:id="rId9"/>
    <p:sldId id="264" r:id="rId10"/>
    <p:sldId id="272" r:id="rId11"/>
    <p:sldId id="278" r:id="rId12"/>
    <p:sldId id="279" r:id="rId13"/>
    <p:sldId id="265" r:id="rId14"/>
    <p:sldId id="273" r:id="rId15"/>
    <p:sldId id="266" r:id="rId16"/>
    <p:sldId id="274" r:id="rId17"/>
    <p:sldId id="281" r:id="rId18"/>
    <p:sldId id="282" r:id="rId19"/>
    <p:sldId id="261" r:id="rId20"/>
    <p:sldId id="275" r:id="rId21"/>
    <p:sldId id="263" r:id="rId22"/>
    <p:sldId id="276" r:id="rId23"/>
    <p:sldId id="262" r:id="rId2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0C673-4218-41E5-9C67-EE28B26111C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9869C-413B-4C32-B625-72262A1E1A3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3.6.2016.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847708"/>
          </a:xfrm>
        </p:spPr>
        <p:txBody>
          <a:bodyPr>
            <a:normAutofit fontScale="90000"/>
          </a:bodyPr>
          <a:lstStyle/>
          <a:p>
            <a:r>
              <a:rPr lang="hr-HR" sz="2200" b="1" dirty="0" smtClean="0"/>
              <a:t>              </a:t>
            </a:r>
            <a:br>
              <a:rPr lang="hr-HR" sz="2200" b="1" dirty="0" smtClean="0"/>
            </a:br>
            <a:r>
              <a:rPr lang="hr-HR" sz="2200" b="1" dirty="0" smtClean="0"/>
              <a:t>                                      </a:t>
            </a:r>
            <a:r>
              <a:rPr lang="hr-HR" sz="2200" b="1" dirty="0" err="1" smtClean="0"/>
              <a:t>An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English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Quiz</a:t>
            </a:r>
            <a:r>
              <a:rPr lang="hr-HR" sz="2200" b="1" dirty="0" smtClean="0"/>
              <a:t> (Grade 8)                   -1-</a:t>
            </a:r>
            <a:r>
              <a:rPr lang="hr-HR" sz="2200" dirty="0" smtClean="0"/>
              <a:t/>
            </a:r>
            <a:br>
              <a:rPr lang="hr-HR" sz="2200" dirty="0" smtClean="0"/>
            </a:br>
            <a:endParaRPr lang="hr-HR" sz="22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r-HR" sz="8800" b="1" dirty="0" smtClean="0"/>
              <a:t>I     CULTURE SPOT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/>
              <a:t>1 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most </a:t>
            </a:r>
            <a:r>
              <a:rPr lang="hr-HR" sz="8800" b="1" dirty="0" err="1" smtClean="0"/>
              <a:t>famous</a:t>
            </a:r>
            <a:r>
              <a:rPr lang="hr-HR" sz="8800" b="1" dirty="0" smtClean="0"/>
              <a:t> department </a:t>
            </a:r>
            <a:r>
              <a:rPr lang="hr-HR" sz="8800" b="1" dirty="0" err="1" smtClean="0"/>
              <a:t>store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London is </a:t>
            </a:r>
            <a:r>
              <a:rPr lang="hr-HR" sz="8800" b="1" dirty="0" err="1" smtClean="0"/>
              <a:t>called</a:t>
            </a:r>
            <a:r>
              <a:rPr lang="hr-HR" sz="8800" b="1" dirty="0" smtClean="0"/>
              <a:t>: 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a) </a:t>
            </a:r>
            <a:r>
              <a:rPr lang="hr-HR" sz="8800" dirty="0" err="1" smtClean="0"/>
              <a:t>Harrods</a:t>
            </a:r>
            <a:r>
              <a:rPr lang="hr-HR" sz="8800" dirty="0" smtClean="0"/>
              <a:t>                        d) Top </a:t>
            </a:r>
            <a:r>
              <a:rPr lang="hr-HR" sz="8800" dirty="0" err="1" smtClean="0"/>
              <a:t>Shop</a:t>
            </a:r>
            <a:endParaRPr lang="hr-HR" sz="88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hr-HR" sz="8800" dirty="0" smtClean="0"/>
              <a:t>b) </a:t>
            </a:r>
            <a:r>
              <a:rPr lang="hr-HR" sz="8800" dirty="0" err="1" smtClean="0"/>
              <a:t>Harodss</a:t>
            </a:r>
            <a:r>
              <a:rPr lang="hr-HR" sz="8800" dirty="0" smtClean="0"/>
              <a:t>                        e) Top </a:t>
            </a:r>
            <a:r>
              <a:rPr lang="hr-HR" sz="8800" dirty="0" err="1" smtClean="0"/>
              <a:t>Glam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c) </a:t>
            </a:r>
            <a:r>
              <a:rPr lang="hr-HR" sz="8800" dirty="0" err="1" smtClean="0"/>
              <a:t>Herods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/>
              <a:t>2  </a:t>
            </a:r>
            <a:r>
              <a:rPr lang="hr-HR" sz="8800" b="1" dirty="0" err="1" smtClean="0"/>
              <a:t>Complete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name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of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this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well</a:t>
            </a:r>
            <a:r>
              <a:rPr lang="hr-HR" sz="8800" b="1" dirty="0" smtClean="0"/>
              <a:t>-</a:t>
            </a:r>
            <a:r>
              <a:rPr lang="hr-HR" sz="8800" b="1" dirty="0" err="1" smtClean="0"/>
              <a:t>known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television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series</a:t>
            </a:r>
            <a:r>
              <a:rPr lang="hr-HR" sz="8800" b="1" dirty="0" smtClean="0"/>
              <a:t>: </a:t>
            </a:r>
            <a:r>
              <a:rPr lang="hr-HR" sz="8800" b="1" dirty="0" err="1" smtClean="0"/>
              <a:t>Malcom</a:t>
            </a:r>
            <a:endParaRPr lang="hr-HR" sz="8800" dirty="0" smtClean="0"/>
          </a:p>
          <a:p>
            <a:pPr>
              <a:buNone/>
            </a:pPr>
            <a:r>
              <a:rPr lang="hr-HR" sz="8800" dirty="0" smtClean="0"/>
              <a:t>a) </a:t>
            </a:r>
            <a:r>
              <a:rPr lang="hr-HR" sz="8800" b="1" dirty="0" smtClean="0"/>
              <a:t> </a:t>
            </a:r>
            <a:r>
              <a:rPr lang="hr-HR" sz="8800" dirty="0" err="1" smtClean="0"/>
              <a:t>in</a:t>
            </a:r>
            <a:r>
              <a:rPr lang="hr-HR" sz="8800" dirty="0" smtClean="0"/>
              <a:t> </a:t>
            </a:r>
            <a:r>
              <a:rPr lang="hr-HR" sz="8800" dirty="0" err="1" smtClean="0"/>
              <a:t>the</a:t>
            </a:r>
            <a:r>
              <a:rPr lang="hr-HR" sz="8800" dirty="0" smtClean="0"/>
              <a:t> </a:t>
            </a:r>
            <a:r>
              <a:rPr lang="hr-HR" sz="8800" dirty="0" err="1" smtClean="0"/>
              <a:t>Disco</a:t>
            </a:r>
            <a:r>
              <a:rPr lang="hr-HR" sz="8800" dirty="0" smtClean="0"/>
              <a:t>                             d) </a:t>
            </a:r>
            <a:r>
              <a:rPr lang="hr-HR" sz="8800" dirty="0" err="1" smtClean="0"/>
              <a:t>in</a:t>
            </a:r>
            <a:r>
              <a:rPr lang="hr-HR" sz="8800" dirty="0" smtClean="0"/>
              <a:t> </a:t>
            </a:r>
            <a:r>
              <a:rPr lang="hr-HR" sz="8800" dirty="0" err="1" smtClean="0"/>
              <a:t>Hospital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b)  </a:t>
            </a:r>
            <a:r>
              <a:rPr lang="hr-HR" sz="8800" dirty="0" err="1" smtClean="0"/>
              <a:t>in</a:t>
            </a:r>
            <a:r>
              <a:rPr lang="hr-HR" sz="8800" dirty="0" smtClean="0"/>
              <a:t> </a:t>
            </a:r>
            <a:r>
              <a:rPr lang="hr-HR" sz="8800" dirty="0" err="1" smtClean="0"/>
              <a:t>the</a:t>
            </a:r>
            <a:r>
              <a:rPr lang="hr-HR" sz="8800" dirty="0" smtClean="0"/>
              <a:t> </a:t>
            </a:r>
            <a:r>
              <a:rPr lang="hr-HR" sz="8800" dirty="0" err="1" smtClean="0"/>
              <a:t>Middle</a:t>
            </a:r>
            <a:r>
              <a:rPr lang="hr-HR" sz="8800" dirty="0" smtClean="0"/>
              <a:t>                          e) at </a:t>
            </a:r>
            <a:r>
              <a:rPr lang="hr-HR" sz="8800" dirty="0" err="1" smtClean="0"/>
              <a:t>the</a:t>
            </a:r>
            <a:r>
              <a:rPr lang="hr-HR" sz="8800" dirty="0" smtClean="0"/>
              <a:t> </a:t>
            </a:r>
            <a:r>
              <a:rPr lang="hr-HR" sz="8800" dirty="0" err="1" smtClean="0"/>
              <a:t>Seaside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c)  </a:t>
            </a:r>
            <a:r>
              <a:rPr lang="hr-HR" sz="8800" dirty="0" err="1" smtClean="0"/>
              <a:t>in</a:t>
            </a:r>
            <a:r>
              <a:rPr lang="hr-HR" sz="8800" dirty="0" smtClean="0"/>
              <a:t> </a:t>
            </a:r>
            <a:r>
              <a:rPr lang="hr-HR" sz="8800" dirty="0" err="1" smtClean="0"/>
              <a:t>Trouble</a:t>
            </a:r>
            <a:endParaRPr lang="en-GB" sz="8800" dirty="0" smtClean="0"/>
          </a:p>
          <a:p>
            <a:pPr lvl="0">
              <a:buNone/>
            </a:pPr>
            <a:r>
              <a:rPr lang="hr-HR" sz="8800" b="1" dirty="0" smtClean="0"/>
              <a:t>3 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name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of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main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character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Dickens`s “</a:t>
            </a:r>
            <a:r>
              <a:rPr lang="hr-HR" sz="8800" b="1" dirty="0" err="1" smtClean="0"/>
              <a:t>Christmas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Carol</a:t>
            </a:r>
            <a:r>
              <a:rPr lang="hr-HR" sz="8800" b="1" dirty="0" smtClean="0"/>
              <a:t> is </a:t>
            </a:r>
            <a:r>
              <a:rPr lang="hr-HR" sz="8800" b="1" dirty="0" err="1" smtClean="0"/>
              <a:t>called</a:t>
            </a:r>
            <a:r>
              <a:rPr lang="hr-HR" sz="8800" b="1" dirty="0" smtClean="0"/>
              <a:t> _______ </a:t>
            </a:r>
            <a:r>
              <a:rPr lang="hr-HR" sz="8800" b="1" dirty="0" err="1" smtClean="0"/>
              <a:t>Scrooge</a:t>
            </a:r>
            <a:r>
              <a:rPr lang="hr-HR" sz="8800" b="1" dirty="0" smtClean="0"/>
              <a:t>.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a) </a:t>
            </a:r>
            <a:r>
              <a:rPr lang="hr-HR" sz="8800" dirty="0" err="1" smtClean="0"/>
              <a:t>Abenazer</a:t>
            </a:r>
            <a:r>
              <a:rPr lang="hr-HR" sz="8800" dirty="0" smtClean="0"/>
              <a:t>                              d) Ebenezer</a:t>
            </a:r>
          </a:p>
          <a:p>
            <a:pPr lvl="0">
              <a:buNone/>
            </a:pPr>
            <a:r>
              <a:rPr lang="hr-HR" sz="8800" dirty="0" smtClean="0"/>
              <a:t>b) </a:t>
            </a:r>
            <a:r>
              <a:rPr lang="hr-HR" sz="8800" dirty="0" err="1" smtClean="0"/>
              <a:t>Abenezer</a:t>
            </a:r>
            <a:r>
              <a:rPr lang="hr-HR" sz="8800" dirty="0" smtClean="0"/>
              <a:t>                              e) </a:t>
            </a:r>
            <a:r>
              <a:rPr lang="hr-HR" sz="8800" dirty="0" err="1" smtClean="0"/>
              <a:t>Ebeneser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c)  </a:t>
            </a:r>
            <a:r>
              <a:rPr lang="hr-HR" sz="8800" dirty="0" err="1" smtClean="0"/>
              <a:t>Ebenazer</a:t>
            </a:r>
            <a:endParaRPr lang="hr-HR" sz="8800" dirty="0" smtClean="0"/>
          </a:p>
          <a:p>
            <a:r>
              <a:rPr lang="hr-HR" dirty="0" smtClean="0"/>
              <a:t>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hr-HR" b="1" dirty="0" smtClean="0"/>
              <a:t>- I </a:t>
            </a:r>
            <a:r>
              <a:rPr lang="hr-HR" b="1" dirty="0" err="1" smtClean="0"/>
              <a:t>can</a:t>
            </a:r>
            <a:r>
              <a:rPr lang="hr-HR" b="1" dirty="0" smtClean="0"/>
              <a:t>`t </a:t>
            </a:r>
            <a:r>
              <a:rPr lang="hr-HR" b="1" dirty="0" err="1" smtClean="0"/>
              <a:t>believe</a:t>
            </a:r>
            <a:r>
              <a:rPr lang="hr-HR" b="1" dirty="0" smtClean="0"/>
              <a:t> it! I ________ my </a:t>
            </a:r>
            <a:r>
              <a:rPr lang="hr-HR" b="1" dirty="0" err="1" smtClean="0"/>
              <a:t>bag</a:t>
            </a:r>
            <a:r>
              <a:rPr lang="hr-HR" b="1" dirty="0" smtClean="0"/>
              <a:t>.</a:t>
            </a:r>
          </a:p>
          <a:p>
            <a:pPr lvl="1">
              <a:buNone/>
            </a:pPr>
            <a:r>
              <a:rPr lang="hr-HR" dirty="0" smtClean="0"/>
              <a:t>a)  </a:t>
            </a:r>
            <a:r>
              <a:rPr lang="hr-HR" dirty="0" err="1" smtClean="0"/>
              <a:t>lost</a:t>
            </a:r>
            <a:r>
              <a:rPr lang="hr-HR" dirty="0" smtClean="0"/>
              <a:t>                    </a:t>
            </a:r>
            <a:r>
              <a:rPr lang="hr-HR" b="1" dirty="0" smtClean="0">
                <a:solidFill>
                  <a:srgbClr val="FF0000"/>
                </a:solidFill>
              </a:rPr>
              <a:t>b) `ve </a:t>
            </a:r>
            <a:r>
              <a:rPr lang="hr-HR" b="1" dirty="0" err="1" smtClean="0">
                <a:solidFill>
                  <a:srgbClr val="FF0000"/>
                </a:solidFill>
              </a:rPr>
              <a:t>lost</a:t>
            </a:r>
            <a:r>
              <a:rPr lang="hr-HR" b="1" dirty="0" smtClean="0">
                <a:solidFill>
                  <a:srgbClr val="FF0000"/>
                </a:solidFill>
              </a:rPr>
              <a:t>                 </a:t>
            </a:r>
            <a:r>
              <a:rPr lang="hr-HR" dirty="0" smtClean="0"/>
              <a:t>c)   </a:t>
            </a:r>
            <a:r>
              <a:rPr lang="hr-HR" dirty="0" err="1" smtClean="0"/>
              <a:t>losed</a:t>
            </a:r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_______ it on </a:t>
            </a:r>
            <a:r>
              <a:rPr lang="hr-HR" b="1" dirty="0" err="1" smtClean="0"/>
              <a:t>the</a:t>
            </a:r>
            <a:r>
              <a:rPr lang="hr-HR" b="1" dirty="0" smtClean="0"/>
              <a:t> table a minute ago.</a:t>
            </a:r>
          </a:p>
          <a:p>
            <a:pPr lvl="1">
              <a:buNone/>
            </a:pPr>
            <a:r>
              <a:rPr lang="hr-HR" dirty="0" smtClean="0"/>
              <a:t>a) </a:t>
            </a:r>
            <a:r>
              <a:rPr lang="hr-HR" dirty="0" err="1" smtClean="0"/>
              <a:t>You</a:t>
            </a:r>
            <a:r>
              <a:rPr lang="hr-HR" dirty="0" smtClean="0"/>
              <a:t>`ve put          b)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putted</a:t>
            </a:r>
            <a:r>
              <a:rPr lang="hr-HR" dirty="0" smtClean="0"/>
              <a:t>             </a:t>
            </a:r>
            <a:r>
              <a:rPr lang="hr-HR" b="1" dirty="0" smtClean="0">
                <a:solidFill>
                  <a:srgbClr val="FF0000"/>
                </a:solidFill>
              </a:rPr>
              <a:t>c) </a:t>
            </a:r>
            <a:r>
              <a:rPr lang="hr-HR" b="1" dirty="0" err="1" smtClean="0">
                <a:solidFill>
                  <a:srgbClr val="FF0000"/>
                </a:solidFill>
              </a:rPr>
              <a:t>You</a:t>
            </a:r>
            <a:r>
              <a:rPr lang="hr-HR" b="1" dirty="0" smtClean="0">
                <a:solidFill>
                  <a:srgbClr val="FF0000"/>
                </a:solidFill>
              </a:rPr>
              <a:t> put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</a:t>
            </a:r>
            <a:r>
              <a:rPr lang="hr-HR" b="1" dirty="0" err="1" smtClean="0"/>
              <a:t>That</a:t>
            </a:r>
            <a:r>
              <a:rPr lang="hr-HR" b="1" dirty="0" smtClean="0"/>
              <a:t> </a:t>
            </a:r>
            <a:r>
              <a:rPr lang="hr-HR" b="1" dirty="0" err="1" smtClean="0"/>
              <a:t>book</a:t>
            </a:r>
            <a:r>
              <a:rPr lang="hr-HR" b="1" dirty="0" smtClean="0"/>
              <a:t> </a:t>
            </a:r>
            <a:r>
              <a:rPr lang="hr-HR" b="1" dirty="0" err="1" smtClean="0"/>
              <a:t>belongs</a:t>
            </a:r>
            <a:r>
              <a:rPr lang="hr-HR" b="1" dirty="0" smtClean="0"/>
              <a:t> to ____________.</a:t>
            </a:r>
          </a:p>
          <a:p>
            <a:pPr lvl="1">
              <a:buNone/>
            </a:pPr>
            <a:r>
              <a:rPr lang="hr-HR" dirty="0" smtClean="0"/>
              <a:t>a)  my                       b)  mine                 </a:t>
            </a:r>
            <a:r>
              <a:rPr lang="hr-HR" b="1" dirty="0" smtClean="0">
                <a:solidFill>
                  <a:srgbClr val="FF0000"/>
                </a:solidFill>
              </a:rPr>
              <a:t>c) me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No, it </a:t>
            </a:r>
            <a:r>
              <a:rPr lang="hr-HR" b="1" dirty="0" err="1" smtClean="0"/>
              <a:t>doesn</a:t>
            </a:r>
            <a:r>
              <a:rPr lang="hr-HR" b="1" dirty="0" smtClean="0"/>
              <a:t>`t. ________ is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blue</a:t>
            </a:r>
            <a:r>
              <a:rPr lang="hr-HR" b="1" dirty="0" smtClean="0"/>
              <a:t> one.</a:t>
            </a:r>
          </a:p>
          <a:p>
            <a:pPr lvl="1">
              <a:buNone/>
            </a:pPr>
            <a:r>
              <a:rPr lang="hr-HR" b="1" dirty="0" smtClean="0">
                <a:solidFill>
                  <a:srgbClr val="FF0000"/>
                </a:solidFill>
              </a:rPr>
              <a:t>a)   </a:t>
            </a:r>
            <a:r>
              <a:rPr lang="hr-HR" b="1" dirty="0" err="1" smtClean="0">
                <a:solidFill>
                  <a:srgbClr val="FF0000"/>
                </a:solidFill>
              </a:rPr>
              <a:t>Yours</a:t>
            </a:r>
            <a:r>
              <a:rPr lang="hr-HR" b="1" dirty="0" smtClean="0">
                <a:solidFill>
                  <a:srgbClr val="FF0000"/>
                </a:solidFill>
              </a:rPr>
              <a:t>                   </a:t>
            </a:r>
            <a:r>
              <a:rPr lang="hr-HR" dirty="0" smtClean="0"/>
              <a:t>b) </a:t>
            </a:r>
            <a:r>
              <a:rPr lang="hr-HR" dirty="0" err="1" smtClean="0"/>
              <a:t>Your</a:t>
            </a:r>
            <a:r>
              <a:rPr lang="hr-HR" dirty="0" smtClean="0"/>
              <a:t>                c) </a:t>
            </a:r>
            <a:r>
              <a:rPr lang="hr-HR" dirty="0" err="1" smtClean="0"/>
              <a:t>You</a:t>
            </a:r>
            <a:endParaRPr lang="hr-HR" dirty="0" smtClean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72400" cy="571504"/>
          </a:xfrm>
        </p:spPr>
        <p:txBody>
          <a:bodyPr>
            <a:normAutofit/>
          </a:bodyPr>
          <a:lstStyle/>
          <a:p>
            <a:pPr algn="ctr"/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(Grade 8) </a:t>
            </a:r>
            <a:br>
              <a:rPr lang="hr-HR" sz="900" b="1" dirty="0" smtClean="0"/>
            </a:br>
            <a:endParaRPr lang="en-GB" sz="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dirty="0" smtClean="0"/>
              <a:t/>
            </a:r>
            <a:br>
              <a:rPr lang="hr-HR" sz="1000" dirty="0" smtClean="0"/>
            </a:br>
            <a:r>
              <a:rPr lang="hr-HR" sz="1000" b="1" dirty="0" smtClean="0"/>
              <a:t>  </a:t>
            </a:r>
            <a:r>
              <a:rPr lang="hr-HR" sz="1000" b="1" dirty="0" err="1" smtClean="0"/>
              <a:t>An</a:t>
            </a:r>
            <a:r>
              <a:rPr lang="hr-HR" sz="1000" b="1" dirty="0" smtClean="0"/>
              <a:t> </a:t>
            </a:r>
            <a:r>
              <a:rPr lang="hr-HR" sz="1000" b="1" dirty="0" err="1" smtClean="0"/>
              <a:t>English</a:t>
            </a:r>
            <a:r>
              <a:rPr lang="hr-HR" sz="1000" b="1" dirty="0" smtClean="0"/>
              <a:t> </a:t>
            </a:r>
            <a:r>
              <a:rPr lang="hr-HR" sz="1000" b="1" dirty="0" err="1" smtClean="0"/>
              <a:t>Quiz</a:t>
            </a:r>
            <a:r>
              <a:rPr lang="hr-HR" sz="1000" b="1" dirty="0" smtClean="0"/>
              <a:t> (Grade 8) </a:t>
            </a:r>
            <a:br>
              <a:rPr lang="hr-HR" sz="1000" b="1" dirty="0" smtClean="0"/>
            </a:br>
            <a:endParaRPr lang="en-GB" sz="1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/>
          <a:lstStyle/>
          <a:p>
            <a:pPr lvl="1">
              <a:buNone/>
            </a:pPr>
            <a:r>
              <a:rPr lang="hr-HR" b="1" dirty="0" smtClean="0"/>
              <a:t>- __________ is </a:t>
            </a:r>
            <a:r>
              <a:rPr lang="hr-HR" b="1" dirty="0" err="1" smtClean="0"/>
              <a:t>in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office </a:t>
            </a:r>
            <a:r>
              <a:rPr lang="hr-HR" b="1" dirty="0" err="1" smtClean="0"/>
              <a:t>now</a:t>
            </a:r>
            <a:r>
              <a:rPr lang="hr-HR" b="1" dirty="0" smtClean="0"/>
              <a:t>.</a:t>
            </a:r>
          </a:p>
          <a:p>
            <a:pPr lvl="1">
              <a:buNone/>
            </a:pPr>
            <a:r>
              <a:rPr lang="hr-HR" dirty="0" smtClean="0"/>
              <a:t>a)  Mine </a:t>
            </a:r>
            <a:r>
              <a:rPr lang="hr-HR" dirty="0" err="1" smtClean="0"/>
              <a:t>colleague</a:t>
            </a:r>
            <a:r>
              <a:rPr lang="hr-HR" dirty="0" smtClean="0"/>
              <a:t>  b) A </a:t>
            </a:r>
            <a:r>
              <a:rPr lang="hr-HR" dirty="0" err="1" smtClean="0"/>
              <a:t>colleague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 my  c)   A </a:t>
            </a:r>
            <a:r>
              <a:rPr lang="hr-HR" dirty="0" err="1" smtClean="0"/>
              <a:t>colleague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mine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I </a:t>
            </a:r>
            <a:r>
              <a:rPr lang="hr-HR" b="1" dirty="0" err="1" smtClean="0"/>
              <a:t>was</a:t>
            </a:r>
            <a:r>
              <a:rPr lang="hr-HR" b="1" dirty="0" smtClean="0"/>
              <a:t> </a:t>
            </a:r>
            <a:r>
              <a:rPr lang="hr-HR" b="1" dirty="0" err="1" smtClean="0"/>
              <a:t>having</a:t>
            </a:r>
            <a:r>
              <a:rPr lang="hr-HR" b="1" dirty="0" smtClean="0"/>
              <a:t> </a:t>
            </a:r>
            <a:r>
              <a:rPr lang="hr-HR" b="1" dirty="0" err="1" smtClean="0"/>
              <a:t>dinner</a:t>
            </a:r>
            <a:r>
              <a:rPr lang="hr-HR" b="1" dirty="0" smtClean="0"/>
              <a:t> </a:t>
            </a:r>
            <a:r>
              <a:rPr lang="hr-HR" b="1" dirty="0" err="1" smtClean="0"/>
              <a:t>when</a:t>
            </a:r>
            <a:r>
              <a:rPr lang="hr-HR" b="1" dirty="0" smtClean="0"/>
              <a:t> he __________ home.</a:t>
            </a:r>
          </a:p>
          <a:p>
            <a:pPr lvl="1">
              <a:buNone/>
            </a:pPr>
            <a:r>
              <a:rPr lang="hr-HR" dirty="0" smtClean="0"/>
              <a:t>a)  </a:t>
            </a:r>
            <a:r>
              <a:rPr lang="hr-HR" dirty="0" err="1" smtClean="0"/>
              <a:t>come</a:t>
            </a:r>
            <a:r>
              <a:rPr lang="hr-HR" dirty="0" smtClean="0"/>
              <a:t>                   b)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coming</a:t>
            </a:r>
            <a:r>
              <a:rPr lang="hr-HR" dirty="0" smtClean="0"/>
              <a:t>             c) </a:t>
            </a:r>
            <a:r>
              <a:rPr lang="hr-HR" dirty="0" err="1" smtClean="0"/>
              <a:t>came</a:t>
            </a:r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He </a:t>
            </a:r>
            <a:r>
              <a:rPr lang="hr-HR" b="1" dirty="0" err="1" smtClean="0"/>
              <a:t>played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guitar</a:t>
            </a:r>
            <a:r>
              <a:rPr lang="hr-HR" b="1" dirty="0" smtClean="0"/>
              <a:t> _________ at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concert</a:t>
            </a:r>
            <a:r>
              <a:rPr lang="hr-HR" b="1" dirty="0" smtClean="0"/>
              <a:t>.</a:t>
            </a:r>
          </a:p>
          <a:p>
            <a:pPr lvl="1">
              <a:buNone/>
            </a:pPr>
            <a:r>
              <a:rPr lang="hr-HR" dirty="0" smtClean="0"/>
              <a:t>a)  </a:t>
            </a:r>
            <a:r>
              <a:rPr lang="hr-HR" dirty="0" err="1" smtClean="0"/>
              <a:t>beautiful</a:t>
            </a:r>
            <a:r>
              <a:rPr lang="hr-HR" dirty="0" smtClean="0"/>
              <a:t>              b)   </a:t>
            </a:r>
            <a:r>
              <a:rPr lang="hr-HR" dirty="0" err="1" smtClean="0"/>
              <a:t>beautifully</a:t>
            </a:r>
            <a:r>
              <a:rPr lang="hr-HR" dirty="0" smtClean="0"/>
              <a:t>             c) </a:t>
            </a:r>
            <a:r>
              <a:rPr lang="hr-HR" dirty="0" err="1" smtClean="0"/>
              <a:t>beauty</a:t>
            </a:r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</a:t>
            </a:r>
            <a:r>
              <a:rPr lang="hr-HR" b="1" dirty="0" err="1" smtClean="0"/>
              <a:t>Yes</a:t>
            </a:r>
            <a:r>
              <a:rPr lang="hr-HR" b="1" dirty="0" smtClean="0"/>
              <a:t>, I </a:t>
            </a:r>
            <a:r>
              <a:rPr lang="hr-HR" b="1" dirty="0" err="1" smtClean="0"/>
              <a:t>thought</a:t>
            </a:r>
            <a:r>
              <a:rPr lang="hr-HR" b="1" dirty="0" smtClean="0"/>
              <a:t> he </a:t>
            </a:r>
            <a:r>
              <a:rPr lang="hr-HR" b="1" dirty="0" err="1" smtClean="0"/>
              <a:t>was</a:t>
            </a:r>
            <a:r>
              <a:rPr lang="hr-HR" b="1" dirty="0" smtClean="0"/>
              <a:t>  </a:t>
            </a:r>
            <a:r>
              <a:rPr lang="hr-HR" b="1" dirty="0" err="1" smtClean="0"/>
              <a:t>very</a:t>
            </a:r>
            <a:r>
              <a:rPr lang="hr-HR" b="1" dirty="0" smtClean="0"/>
              <a:t> _______.</a:t>
            </a:r>
          </a:p>
          <a:p>
            <a:pPr lvl="1">
              <a:buNone/>
            </a:pPr>
            <a:r>
              <a:rPr lang="hr-HR" dirty="0" smtClean="0"/>
              <a:t>a)   </a:t>
            </a:r>
            <a:r>
              <a:rPr lang="hr-HR" dirty="0" err="1" smtClean="0"/>
              <a:t>good</a:t>
            </a:r>
            <a:r>
              <a:rPr lang="hr-HR" dirty="0" smtClean="0"/>
              <a:t>                   b)  </a:t>
            </a:r>
            <a:r>
              <a:rPr lang="hr-HR" dirty="0" err="1" smtClean="0"/>
              <a:t>well</a:t>
            </a:r>
            <a:r>
              <a:rPr lang="hr-HR" dirty="0" smtClean="0"/>
              <a:t>                c) </a:t>
            </a:r>
            <a:r>
              <a:rPr lang="hr-HR" dirty="0" err="1" smtClean="0"/>
              <a:t>goodly</a:t>
            </a:r>
            <a:endParaRPr lang="hr-HR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571480"/>
          </a:xfrm>
        </p:spPr>
        <p:txBody>
          <a:bodyPr>
            <a:normAutofit/>
          </a:bodyPr>
          <a:lstStyle/>
          <a:p>
            <a:pPr algn="ctr"/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(grade 8)</a:t>
            </a:r>
            <a:endParaRPr lang="en-GB" sz="9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/>
          <a:lstStyle/>
          <a:p>
            <a:pPr lvl="1">
              <a:buNone/>
            </a:pPr>
            <a:r>
              <a:rPr lang="hr-HR" b="1" dirty="0" smtClean="0"/>
              <a:t>- __________ is </a:t>
            </a:r>
            <a:r>
              <a:rPr lang="hr-HR" b="1" dirty="0" err="1" smtClean="0"/>
              <a:t>in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office </a:t>
            </a:r>
            <a:r>
              <a:rPr lang="hr-HR" b="1" dirty="0" err="1" smtClean="0"/>
              <a:t>now</a:t>
            </a:r>
            <a:r>
              <a:rPr lang="hr-HR" b="1" dirty="0" smtClean="0"/>
              <a:t>.</a:t>
            </a:r>
          </a:p>
          <a:p>
            <a:pPr lvl="1">
              <a:buNone/>
            </a:pPr>
            <a:r>
              <a:rPr lang="hr-HR" dirty="0" smtClean="0"/>
              <a:t>a)  Mine </a:t>
            </a:r>
            <a:r>
              <a:rPr lang="hr-HR" dirty="0" err="1" smtClean="0"/>
              <a:t>colleague</a:t>
            </a:r>
            <a:r>
              <a:rPr lang="hr-HR" dirty="0" smtClean="0"/>
              <a:t> b) A </a:t>
            </a:r>
            <a:r>
              <a:rPr lang="hr-HR" dirty="0" err="1" smtClean="0"/>
              <a:t>colleague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 my c)</a:t>
            </a:r>
            <a:r>
              <a:rPr lang="hr-HR" b="1" dirty="0" smtClean="0">
                <a:solidFill>
                  <a:srgbClr val="FF0000"/>
                </a:solidFill>
              </a:rPr>
              <a:t>A </a:t>
            </a:r>
            <a:r>
              <a:rPr lang="hr-HR" b="1" dirty="0" err="1" smtClean="0">
                <a:solidFill>
                  <a:srgbClr val="FF0000"/>
                </a:solidFill>
              </a:rPr>
              <a:t>colleague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of</a:t>
            </a:r>
            <a:r>
              <a:rPr lang="hr-HR" b="1" dirty="0" smtClean="0">
                <a:solidFill>
                  <a:srgbClr val="FF0000"/>
                </a:solidFill>
              </a:rPr>
              <a:t> mine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I </a:t>
            </a:r>
            <a:r>
              <a:rPr lang="hr-HR" b="1" dirty="0" err="1" smtClean="0"/>
              <a:t>was</a:t>
            </a:r>
            <a:r>
              <a:rPr lang="hr-HR" b="1" dirty="0" smtClean="0"/>
              <a:t> </a:t>
            </a:r>
            <a:r>
              <a:rPr lang="hr-HR" b="1" dirty="0" err="1" smtClean="0"/>
              <a:t>having</a:t>
            </a:r>
            <a:r>
              <a:rPr lang="hr-HR" b="1" dirty="0" smtClean="0"/>
              <a:t> </a:t>
            </a:r>
            <a:r>
              <a:rPr lang="hr-HR" b="1" dirty="0" err="1" smtClean="0"/>
              <a:t>dinner</a:t>
            </a:r>
            <a:r>
              <a:rPr lang="hr-HR" b="1" dirty="0" smtClean="0"/>
              <a:t> </a:t>
            </a:r>
            <a:r>
              <a:rPr lang="hr-HR" b="1" dirty="0" err="1" smtClean="0"/>
              <a:t>when</a:t>
            </a:r>
            <a:r>
              <a:rPr lang="hr-HR" b="1" dirty="0" smtClean="0"/>
              <a:t> he __________ home.</a:t>
            </a:r>
          </a:p>
          <a:p>
            <a:pPr lvl="1">
              <a:buNone/>
            </a:pPr>
            <a:r>
              <a:rPr lang="hr-HR" dirty="0" smtClean="0"/>
              <a:t>a)  </a:t>
            </a:r>
            <a:r>
              <a:rPr lang="hr-HR" dirty="0" err="1" smtClean="0"/>
              <a:t>come</a:t>
            </a:r>
            <a:r>
              <a:rPr lang="hr-HR" dirty="0" smtClean="0"/>
              <a:t>                   b)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coming</a:t>
            </a:r>
            <a:r>
              <a:rPr lang="hr-HR" dirty="0" smtClean="0"/>
              <a:t>             </a:t>
            </a:r>
            <a:r>
              <a:rPr lang="hr-HR" b="1" dirty="0" smtClean="0">
                <a:solidFill>
                  <a:srgbClr val="FF0000"/>
                </a:solidFill>
              </a:rPr>
              <a:t>c) </a:t>
            </a:r>
            <a:r>
              <a:rPr lang="hr-HR" b="1" dirty="0" err="1" smtClean="0">
                <a:solidFill>
                  <a:srgbClr val="FF0000"/>
                </a:solidFill>
              </a:rPr>
              <a:t>came</a:t>
            </a:r>
            <a:endParaRPr lang="hr-HR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He </a:t>
            </a:r>
            <a:r>
              <a:rPr lang="hr-HR" b="1" dirty="0" err="1" smtClean="0"/>
              <a:t>played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guitar</a:t>
            </a:r>
            <a:r>
              <a:rPr lang="hr-HR" b="1" dirty="0" smtClean="0"/>
              <a:t> _________ at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concert</a:t>
            </a:r>
            <a:r>
              <a:rPr lang="hr-HR" b="1" dirty="0" smtClean="0"/>
              <a:t>.</a:t>
            </a:r>
          </a:p>
          <a:p>
            <a:pPr lvl="1">
              <a:buNone/>
            </a:pPr>
            <a:r>
              <a:rPr lang="hr-HR" dirty="0" smtClean="0"/>
              <a:t>a)  </a:t>
            </a:r>
            <a:r>
              <a:rPr lang="hr-HR" dirty="0" err="1" smtClean="0"/>
              <a:t>beautiful</a:t>
            </a:r>
            <a:r>
              <a:rPr lang="hr-HR" dirty="0" smtClean="0"/>
              <a:t>              </a:t>
            </a:r>
            <a:r>
              <a:rPr lang="hr-HR" b="1" dirty="0" smtClean="0">
                <a:solidFill>
                  <a:srgbClr val="FF0000"/>
                </a:solidFill>
              </a:rPr>
              <a:t>b)   </a:t>
            </a:r>
            <a:r>
              <a:rPr lang="hr-HR" b="1" dirty="0" err="1" smtClean="0">
                <a:solidFill>
                  <a:srgbClr val="FF0000"/>
                </a:solidFill>
              </a:rPr>
              <a:t>beautifully</a:t>
            </a:r>
            <a:r>
              <a:rPr lang="hr-HR" b="1" dirty="0" smtClean="0">
                <a:solidFill>
                  <a:srgbClr val="FF0000"/>
                </a:solidFill>
              </a:rPr>
              <a:t>             </a:t>
            </a:r>
            <a:r>
              <a:rPr lang="hr-HR" dirty="0" smtClean="0"/>
              <a:t>c) </a:t>
            </a:r>
            <a:r>
              <a:rPr lang="hr-HR" dirty="0" err="1" smtClean="0"/>
              <a:t>beauty</a:t>
            </a:r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</a:t>
            </a:r>
            <a:r>
              <a:rPr lang="hr-HR" b="1" dirty="0" err="1" smtClean="0"/>
              <a:t>Yes</a:t>
            </a:r>
            <a:r>
              <a:rPr lang="hr-HR" b="1" dirty="0" smtClean="0"/>
              <a:t>, I </a:t>
            </a:r>
            <a:r>
              <a:rPr lang="hr-HR" b="1" dirty="0" err="1" smtClean="0"/>
              <a:t>thought</a:t>
            </a:r>
            <a:r>
              <a:rPr lang="hr-HR" b="1" dirty="0" smtClean="0"/>
              <a:t> he  </a:t>
            </a:r>
            <a:r>
              <a:rPr lang="hr-HR" b="1" dirty="0" err="1" smtClean="0"/>
              <a:t>was</a:t>
            </a:r>
            <a:r>
              <a:rPr lang="hr-HR" b="1" dirty="0" smtClean="0"/>
              <a:t> </a:t>
            </a:r>
            <a:r>
              <a:rPr lang="hr-HR" b="1" dirty="0" err="1" smtClean="0"/>
              <a:t>very</a:t>
            </a:r>
            <a:r>
              <a:rPr lang="hr-HR" b="1" dirty="0" smtClean="0"/>
              <a:t> _______.</a:t>
            </a:r>
          </a:p>
          <a:p>
            <a:pPr lvl="1">
              <a:buNone/>
            </a:pPr>
            <a:r>
              <a:rPr lang="hr-HR" dirty="0" smtClean="0"/>
              <a:t>a)   </a:t>
            </a:r>
            <a:r>
              <a:rPr lang="hr-HR" dirty="0" err="1" smtClean="0"/>
              <a:t>good</a:t>
            </a:r>
            <a:r>
              <a:rPr lang="hr-HR" dirty="0" smtClean="0"/>
              <a:t>                  </a:t>
            </a:r>
            <a:r>
              <a:rPr lang="hr-HR" b="1" dirty="0" smtClean="0">
                <a:solidFill>
                  <a:srgbClr val="FF0000"/>
                </a:solidFill>
              </a:rPr>
              <a:t> b)  </a:t>
            </a:r>
            <a:r>
              <a:rPr lang="hr-HR" b="1" dirty="0" err="1" smtClean="0">
                <a:solidFill>
                  <a:srgbClr val="FF0000"/>
                </a:solidFill>
              </a:rPr>
              <a:t>well</a:t>
            </a:r>
            <a:r>
              <a:rPr lang="hr-HR" b="1" dirty="0" smtClean="0">
                <a:solidFill>
                  <a:srgbClr val="FF0000"/>
                </a:solidFill>
              </a:rPr>
              <a:t>                </a:t>
            </a:r>
            <a:r>
              <a:rPr lang="hr-HR" dirty="0" smtClean="0"/>
              <a:t>c) </a:t>
            </a:r>
            <a:r>
              <a:rPr lang="hr-HR" dirty="0" err="1" smtClean="0"/>
              <a:t>goodly</a:t>
            </a:r>
            <a:endParaRPr lang="hr-HR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357190"/>
          </a:xfrm>
        </p:spPr>
        <p:txBody>
          <a:bodyPr>
            <a:noAutofit/>
          </a:bodyPr>
          <a:lstStyle/>
          <a:p>
            <a:pPr algn="ctr"/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(Grade 8) 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7772400" cy="559119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 startAt="2"/>
            </a:pPr>
            <a:r>
              <a:rPr lang="hr-HR" b="1" dirty="0" err="1" smtClean="0"/>
              <a:t>Make</a:t>
            </a:r>
            <a:r>
              <a:rPr lang="hr-HR" b="1" dirty="0" smtClean="0"/>
              <a:t> </a:t>
            </a:r>
            <a:r>
              <a:rPr lang="hr-HR" b="1" dirty="0" err="1" smtClean="0"/>
              <a:t>questions</a:t>
            </a:r>
            <a:r>
              <a:rPr lang="hr-HR" b="1" dirty="0" smtClean="0"/>
              <a:t> </a:t>
            </a:r>
            <a:r>
              <a:rPr lang="hr-HR" b="1" dirty="0" err="1" smtClean="0"/>
              <a:t>and</a:t>
            </a:r>
            <a:r>
              <a:rPr lang="hr-HR" b="1" dirty="0" smtClean="0"/>
              <a:t> </a:t>
            </a:r>
            <a:r>
              <a:rPr lang="hr-HR" b="1" dirty="0" err="1" smtClean="0"/>
              <a:t>answers</a:t>
            </a:r>
            <a:r>
              <a:rPr lang="hr-HR" b="1" dirty="0" smtClean="0"/>
              <a:t> </a:t>
            </a:r>
            <a:r>
              <a:rPr lang="hr-HR" b="1" dirty="0" err="1" smtClean="0"/>
              <a:t>using</a:t>
            </a:r>
            <a:r>
              <a:rPr lang="hr-HR" b="1" dirty="0" smtClean="0"/>
              <a:t> </a:t>
            </a:r>
            <a:r>
              <a:rPr lang="hr-HR" b="1" dirty="0" err="1" smtClean="0"/>
              <a:t>Simple</a:t>
            </a:r>
            <a:r>
              <a:rPr lang="hr-HR" b="1" dirty="0" smtClean="0"/>
              <a:t> Past or </a:t>
            </a:r>
            <a:r>
              <a:rPr lang="hr-HR" b="1" dirty="0" err="1" smtClean="0"/>
              <a:t>Simple</a:t>
            </a:r>
            <a:r>
              <a:rPr lang="hr-HR" b="1" dirty="0" smtClean="0"/>
              <a:t> </a:t>
            </a:r>
            <a:r>
              <a:rPr lang="hr-HR" b="1" dirty="0" err="1" smtClean="0"/>
              <a:t>Present</a:t>
            </a:r>
            <a:r>
              <a:rPr lang="hr-HR" b="1" dirty="0" smtClean="0"/>
              <a:t>  </a:t>
            </a:r>
            <a:r>
              <a:rPr lang="hr-HR" b="1" dirty="0" err="1" smtClean="0"/>
              <a:t>Passive</a:t>
            </a:r>
            <a:r>
              <a:rPr lang="hr-HR" b="1" dirty="0" smtClean="0"/>
              <a:t> </a:t>
            </a:r>
            <a:r>
              <a:rPr lang="hr-HR" b="1" dirty="0" err="1" smtClean="0"/>
              <a:t>sentences</a:t>
            </a:r>
            <a:r>
              <a:rPr lang="hr-HR" b="1" dirty="0" smtClean="0"/>
              <a:t>:  </a:t>
            </a:r>
          </a:p>
          <a:p>
            <a:pPr marL="514350" indent="-514350">
              <a:buNone/>
            </a:pPr>
            <a:r>
              <a:rPr lang="hr-HR" b="1" dirty="0" smtClean="0"/>
              <a:t>- </a:t>
            </a:r>
            <a:r>
              <a:rPr lang="hr-HR" b="1" dirty="0" err="1" smtClean="0"/>
              <a:t>When</a:t>
            </a:r>
            <a:r>
              <a:rPr lang="hr-HR" b="1" dirty="0" smtClean="0"/>
              <a:t>/ aspirin / first/ use?  (4th </a:t>
            </a:r>
            <a:r>
              <a:rPr lang="hr-HR" b="1" dirty="0" err="1" smtClean="0"/>
              <a:t>cent</a:t>
            </a:r>
            <a:r>
              <a:rPr lang="hr-HR" b="1" dirty="0" smtClean="0"/>
              <a:t>. BC)</a:t>
            </a:r>
          </a:p>
          <a:p>
            <a:pPr marL="514350" indent="-514350">
              <a:buNone/>
            </a:pPr>
            <a:r>
              <a:rPr lang="hr-HR" sz="2400" b="1" dirty="0" smtClean="0"/>
              <a:t>_____________________________________</a:t>
            </a:r>
          </a:p>
          <a:p>
            <a:pPr marL="514350" indent="-514350">
              <a:buNone/>
            </a:pPr>
            <a:r>
              <a:rPr lang="hr-HR" sz="2400" b="1" dirty="0" smtClean="0"/>
              <a:t>______________________________________</a:t>
            </a:r>
          </a:p>
          <a:p>
            <a:pPr marL="514350" indent="-514350">
              <a:buNone/>
            </a:pPr>
            <a:r>
              <a:rPr lang="hr-HR" sz="2400" b="1" dirty="0" smtClean="0"/>
              <a:t>- </a:t>
            </a:r>
            <a:r>
              <a:rPr lang="hr-HR" b="1" dirty="0" err="1" smtClean="0"/>
              <a:t>Where</a:t>
            </a:r>
            <a:r>
              <a:rPr lang="hr-HR" b="1" dirty="0" smtClean="0"/>
              <a:t> /</a:t>
            </a:r>
            <a:r>
              <a:rPr lang="hr-HR" b="1" dirty="0" err="1" smtClean="0"/>
              <a:t>the</a:t>
            </a:r>
            <a:r>
              <a:rPr lang="hr-HR" b="1" dirty="0" smtClean="0"/>
              <a:t>  World </a:t>
            </a:r>
            <a:r>
              <a:rPr lang="hr-HR" b="1" dirty="0" err="1" smtClean="0"/>
              <a:t>Cup</a:t>
            </a:r>
            <a:r>
              <a:rPr lang="hr-HR" b="1" dirty="0" smtClean="0"/>
              <a:t> / </a:t>
            </a:r>
            <a:r>
              <a:rPr lang="hr-HR" b="1" dirty="0" err="1" smtClean="0"/>
              <a:t>hold</a:t>
            </a:r>
            <a:r>
              <a:rPr lang="hr-HR" b="1" dirty="0" smtClean="0"/>
              <a:t>/  </a:t>
            </a:r>
            <a:r>
              <a:rPr lang="hr-HR" b="1" dirty="0" err="1" smtClean="0"/>
              <a:t>in</a:t>
            </a:r>
            <a:r>
              <a:rPr lang="hr-HR" b="1" dirty="0" smtClean="0"/>
              <a:t> 2010?  ( </a:t>
            </a:r>
            <a:r>
              <a:rPr lang="hr-HR" b="1" dirty="0" err="1" smtClean="0"/>
              <a:t>South</a:t>
            </a:r>
            <a:r>
              <a:rPr lang="hr-HR" b="1" dirty="0" smtClean="0"/>
              <a:t> </a:t>
            </a:r>
            <a:r>
              <a:rPr lang="hr-HR" b="1" dirty="0" err="1" smtClean="0"/>
              <a:t>Africa</a:t>
            </a:r>
            <a:r>
              <a:rPr lang="hr-HR" b="1" dirty="0" smtClean="0"/>
              <a:t>)</a:t>
            </a:r>
          </a:p>
          <a:p>
            <a:pPr marL="514350" indent="-514350">
              <a:buNone/>
            </a:pPr>
            <a:r>
              <a:rPr lang="hr-HR" sz="2400" b="1" dirty="0" smtClean="0"/>
              <a:t>____________________________________________</a:t>
            </a:r>
          </a:p>
          <a:p>
            <a:pPr marL="514350" indent="-514350">
              <a:buNone/>
            </a:pPr>
            <a:r>
              <a:rPr lang="hr-HR" sz="2400" b="1" dirty="0" smtClean="0"/>
              <a:t>_____________________________________________</a:t>
            </a:r>
          </a:p>
          <a:p>
            <a:pPr marL="514350" indent="-514350">
              <a:buNone/>
            </a:pPr>
            <a:r>
              <a:rPr lang="hr-HR" b="1" dirty="0" smtClean="0"/>
              <a:t>- </a:t>
            </a:r>
            <a:r>
              <a:rPr lang="hr-HR" b="1" dirty="0" err="1" smtClean="0"/>
              <a:t>When</a:t>
            </a:r>
            <a:r>
              <a:rPr lang="hr-HR" b="1" dirty="0" smtClean="0"/>
              <a:t> / </a:t>
            </a:r>
            <a:r>
              <a:rPr lang="hr-HR" b="1" dirty="0" err="1" smtClean="0"/>
              <a:t>Facebook</a:t>
            </a:r>
            <a:r>
              <a:rPr lang="hr-HR" b="1" dirty="0" smtClean="0"/>
              <a:t>   /</a:t>
            </a:r>
            <a:r>
              <a:rPr lang="hr-HR" b="1" dirty="0" err="1" smtClean="0"/>
              <a:t>create</a:t>
            </a:r>
            <a:r>
              <a:rPr lang="hr-HR" b="1" dirty="0" smtClean="0"/>
              <a:t>?  (2004)</a:t>
            </a:r>
          </a:p>
          <a:p>
            <a:pPr marL="514350" indent="-514350">
              <a:buNone/>
            </a:pPr>
            <a:r>
              <a:rPr lang="hr-HR" sz="2400" b="1" dirty="0" smtClean="0"/>
              <a:t>______________________________________________</a:t>
            </a:r>
          </a:p>
          <a:p>
            <a:pPr marL="514350" indent="-514350">
              <a:buNone/>
            </a:pPr>
            <a:r>
              <a:rPr lang="hr-HR" sz="2400" b="1" dirty="0" smtClean="0"/>
              <a:t>______________________________________________</a:t>
            </a:r>
          </a:p>
          <a:p>
            <a:pPr>
              <a:buNone/>
            </a:pPr>
            <a:r>
              <a:rPr lang="hr-HR" b="1" dirty="0" smtClean="0"/>
              <a:t>   - </a:t>
            </a:r>
            <a:r>
              <a:rPr lang="hr-HR" b="1" dirty="0" err="1" smtClean="0"/>
              <a:t>Where</a:t>
            </a:r>
            <a:r>
              <a:rPr lang="hr-HR" b="1" dirty="0" smtClean="0"/>
              <a:t> / </a:t>
            </a:r>
            <a:r>
              <a:rPr lang="hr-HR" b="1" dirty="0" err="1" smtClean="0"/>
              <a:t>haggis</a:t>
            </a:r>
            <a:r>
              <a:rPr lang="hr-HR" b="1" dirty="0" smtClean="0"/>
              <a:t> / eat?  ( Scotland)</a:t>
            </a:r>
          </a:p>
          <a:p>
            <a:pPr>
              <a:buNone/>
            </a:pPr>
            <a:r>
              <a:rPr lang="hr-HR" sz="2400" b="1" dirty="0" smtClean="0"/>
              <a:t>_____________________________________________________</a:t>
            </a:r>
          </a:p>
          <a:p>
            <a:pPr>
              <a:buNone/>
            </a:pPr>
            <a:r>
              <a:rPr lang="hr-HR" sz="2400" b="1" dirty="0" smtClean="0"/>
              <a:t>______________________________________________________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357190"/>
          </a:xfrm>
        </p:spPr>
        <p:txBody>
          <a:bodyPr>
            <a:noAutofit/>
          </a:bodyPr>
          <a:lstStyle/>
          <a:p>
            <a:pPr algn="ctr"/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(Grade 7) </a:t>
            </a: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hr-HR" sz="3100" b="1" dirty="0" smtClean="0"/>
              <a:t>2. </a:t>
            </a:r>
            <a:r>
              <a:rPr lang="hr-HR" sz="3100" b="1" dirty="0" err="1" smtClean="0"/>
              <a:t>Make</a:t>
            </a:r>
            <a:r>
              <a:rPr lang="hr-HR" sz="3100" b="1" dirty="0" smtClean="0"/>
              <a:t> </a:t>
            </a:r>
            <a:r>
              <a:rPr lang="hr-HR" sz="3100" b="1" dirty="0" err="1" smtClean="0"/>
              <a:t>questions</a:t>
            </a:r>
            <a:r>
              <a:rPr lang="hr-HR" sz="3100" b="1" dirty="0" smtClean="0"/>
              <a:t> </a:t>
            </a:r>
            <a:r>
              <a:rPr lang="hr-HR" sz="3100" b="1" dirty="0" err="1" smtClean="0"/>
              <a:t>and</a:t>
            </a:r>
            <a:r>
              <a:rPr lang="hr-HR" sz="3100" b="1" dirty="0" smtClean="0"/>
              <a:t> </a:t>
            </a:r>
            <a:r>
              <a:rPr lang="hr-HR" sz="3100" b="1" dirty="0" err="1" smtClean="0"/>
              <a:t>answers</a:t>
            </a:r>
            <a:r>
              <a:rPr lang="hr-HR" sz="3100" b="1" dirty="0" smtClean="0"/>
              <a:t> </a:t>
            </a:r>
            <a:r>
              <a:rPr lang="hr-HR" sz="3100" b="1" dirty="0" err="1" smtClean="0"/>
              <a:t>using</a:t>
            </a:r>
            <a:r>
              <a:rPr lang="hr-HR" sz="3100" b="1" dirty="0" smtClean="0"/>
              <a:t> </a:t>
            </a:r>
            <a:r>
              <a:rPr lang="hr-HR" sz="3100" b="1" dirty="0" err="1" smtClean="0"/>
              <a:t>Simple</a:t>
            </a:r>
            <a:r>
              <a:rPr lang="hr-HR" sz="3100" b="1" dirty="0" smtClean="0"/>
              <a:t> Past or </a:t>
            </a:r>
            <a:r>
              <a:rPr lang="hr-HR" sz="3100" b="1" dirty="0" err="1" smtClean="0"/>
              <a:t>Simple</a:t>
            </a:r>
            <a:r>
              <a:rPr lang="hr-HR" sz="3100" b="1" dirty="0" smtClean="0"/>
              <a:t> </a:t>
            </a:r>
            <a:r>
              <a:rPr lang="hr-HR" sz="3100" b="1" dirty="0" err="1" smtClean="0"/>
              <a:t>Present</a:t>
            </a:r>
            <a:r>
              <a:rPr lang="hr-HR" sz="3100" b="1" dirty="0" smtClean="0"/>
              <a:t>  </a:t>
            </a:r>
            <a:r>
              <a:rPr lang="hr-HR" sz="3100" b="1" dirty="0" err="1" smtClean="0"/>
              <a:t>Passive</a:t>
            </a:r>
            <a:r>
              <a:rPr lang="hr-HR" sz="3100" b="1" dirty="0" smtClean="0"/>
              <a:t> </a:t>
            </a:r>
            <a:r>
              <a:rPr lang="hr-HR" sz="3100" b="1" dirty="0" err="1" smtClean="0"/>
              <a:t>sentences</a:t>
            </a:r>
            <a:r>
              <a:rPr lang="hr-HR" sz="3100" b="1" dirty="0" smtClean="0"/>
              <a:t>:  </a:t>
            </a:r>
          </a:p>
          <a:p>
            <a:pPr marL="514350" indent="-514350">
              <a:buNone/>
            </a:pPr>
            <a:r>
              <a:rPr lang="hr-HR" sz="2800" b="1" dirty="0" smtClean="0"/>
              <a:t>- </a:t>
            </a:r>
            <a:r>
              <a:rPr lang="hr-HR" sz="2800" b="1" dirty="0" err="1" smtClean="0"/>
              <a:t>When</a:t>
            </a:r>
            <a:r>
              <a:rPr lang="hr-HR" sz="2800" b="1" dirty="0" smtClean="0"/>
              <a:t>/ aspirin / first/ use?  (4th </a:t>
            </a:r>
            <a:r>
              <a:rPr lang="hr-HR" sz="2800" b="1" dirty="0" err="1" smtClean="0"/>
              <a:t>cent</a:t>
            </a:r>
            <a:r>
              <a:rPr lang="hr-HR" sz="2800" b="1" dirty="0" smtClean="0"/>
              <a:t> BC)</a:t>
            </a:r>
          </a:p>
          <a:p>
            <a:pPr marL="514350" indent="-514350">
              <a:buNone/>
            </a:pPr>
            <a:r>
              <a:rPr lang="hr-HR" sz="2800" b="1" dirty="0" err="1" smtClean="0">
                <a:solidFill>
                  <a:srgbClr val="FF0000"/>
                </a:solidFill>
              </a:rPr>
              <a:t>When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was</a:t>
            </a:r>
            <a:r>
              <a:rPr lang="hr-HR" sz="2800" b="1" dirty="0" smtClean="0">
                <a:solidFill>
                  <a:srgbClr val="FF0000"/>
                </a:solidFill>
              </a:rPr>
              <a:t> aspirin first </a:t>
            </a:r>
            <a:r>
              <a:rPr lang="hr-HR" sz="2800" b="1" dirty="0" err="1" smtClean="0">
                <a:solidFill>
                  <a:srgbClr val="FF0000"/>
                </a:solidFill>
              </a:rPr>
              <a:t>used</a:t>
            </a:r>
            <a:r>
              <a:rPr lang="hr-HR" sz="2800" b="1" dirty="0" smtClean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buNone/>
            </a:pPr>
            <a:r>
              <a:rPr lang="hr-HR" sz="2800" b="1" dirty="0" smtClean="0">
                <a:solidFill>
                  <a:srgbClr val="FF0000"/>
                </a:solidFill>
              </a:rPr>
              <a:t>Aspirin </a:t>
            </a:r>
            <a:r>
              <a:rPr lang="hr-HR" sz="2800" b="1" dirty="0" err="1" smtClean="0">
                <a:solidFill>
                  <a:srgbClr val="FF0000"/>
                </a:solidFill>
              </a:rPr>
              <a:t>was</a:t>
            </a:r>
            <a:r>
              <a:rPr lang="hr-HR" sz="2800" b="1" dirty="0" smtClean="0">
                <a:solidFill>
                  <a:srgbClr val="FF0000"/>
                </a:solidFill>
              </a:rPr>
              <a:t> first </a:t>
            </a:r>
            <a:r>
              <a:rPr lang="hr-HR" sz="2800" b="1" dirty="0" err="1" smtClean="0">
                <a:solidFill>
                  <a:srgbClr val="FF0000"/>
                </a:solidFill>
              </a:rPr>
              <a:t>used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in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the</a:t>
            </a:r>
            <a:r>
              <a:rPr lang="hr-HR" sz="2800" b="1" dirty="0" smtClean="0">
                <a:solidFill>
                  <a:srgbClr val="FF0000"/>
                </a:solidFill>
              </a:rPr>
              <a:t> 4th </a:t>
            </a:r>
            <a:r>
              <a:rPr lang="hr-HR" sz="2800" b="1" dirty="0" err="1" smtClean="0">
                <a:solidFill>
                  <a:srgbClr val="FF0000"/>
                </a:solidFill>
              </a:rPr>
              <a:t>century</a:t>
            </a:r>
            <a:r>
              <a:rPr lang="hr-HR" sz="2800" b="1" dirty="0" smtClean="0">
                <a:solidFill>
                  <a:srgbClr val="FF0000"/>
                </a:solidFill>
              </a:rPr>
              <a:t> BC.</a:t>
            </a:r>
          </a:p>
          <a:p>
            <a:pPr marL="514350" indent="-514350">
              <a:buNone/>
            </a:pPr>
            <a:r>
              <a:rPr lang="hr-HR" sz="2800" b="1" dirty="0" smtClean="0"/>
              <a:t>- </a:t>
            </a:r>
            <a:r>
              <a:rPr lang="hr-HR" sz="2800" b="1" dirty="0" err="1" smtClean="0"/>
              <a:t>Where</a:t>
            </a:r>
            <a:r>
              <a:rPr lang="hr-HR" sz="2800" b="1" dirty="0" smtClean="0"/>
              <a:t> /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 World </a:t>
            </a:r>
            <a:r>
              <a:rPr lang="hr-HR" sz="2800" b="1" dirty="0" err="1" smtClean="0"/>
              <a:t>Cup</a:t>
            </a:r>
            <a:r>
              <a:rPr lang="hr-HR" sz="2800" b="1" dirty="0" smtClean="0"/>
              <a:t> / </a:t>
            </a:r>
            <a:r>
              <a:rPr lang="hr-HR" sz="2800" b="1" dirty="0" err="1" smtClean="0"/>
              <a:t>hold</a:t>
            </a:r>
            <a:r>
              <a:rPr lang="hr-HR" sz="2800" b="1" dirty="0" smtClean="0"/>
              <a:t>/  </a:t>
            </a:r>
            <a:r>
              <a:rPr lang="hr-HR" sz="2800" b="1" dirty="0" err="1" smtClean="0"/>
              <a:t>in</a:t>
            </a:r>
            <a:r>
              <a:rPr lang="hr-HR" sz="2800" b="1" dirty="0" smtClean="0"/>
              <a:t> 2010?  ( </a:t>
            </a:r>
            <a:r>
              <a:rPr lang="hr-HR" sz="2800" b="1" dirty="0" err="1" smtClean="0"/>
              <a:t>South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Africa</a:t>
            </a:r>
            <a:r>
              <a:rPr lang="hr-HR" sz="2800" b="1" dirty="0" smtClean="0"/>
              <a:t>)</a:t>
            </a:r>
          </a:p>
          <a:p>
            <a:pPr marL="514350" indent="-514350">
              <a:buNone/>
            </a:pPr>
            <a:r>
              <a:rPr lang="hr-HR" sz="2800" b="1" dirty="0" err="1" smtClean="0">
                <a:solidFill>
                  <a:srgbClr val="FF0000"/>
                </a:solidFill>
              </a:rPr>
              <a:t>Where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was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the</a:t>
            </a:r>
            <a:r>
              <a:rPr lang="hr-HR" sz="2800" b="1" dirty="0" smtClean="0">
                <a:solidFill>
                  <a:srgbClr val="FF0000"/>
                </a:solidFill>
              </a:rPr>
              <a:t> World </a:t>
            </a:r>
            <a:r>
              <a:rPr lang="hr-HR" sz="2800" b="1" dirty="0" err="1" smtClean="0">
                <a:solidFill>
                  <a:srgbClr val="FF0000"/>
                </a:solidFill>
              </a:rPr>
              <a:t>Cup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held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in</a:t>
            </a:r>
            <a:r>
              <a:rPr lang="hr-HR" sz="2800" b="1" dirty="0" smtClean="0">
                <a:solidFill>
                  <a:srgbClr val="FF0000"/>
                </a:solidFill>
              </a:rPr>
              <a:t> 2010?</a:t>
            </a:r>
          </a:p>
          <a:p>
            <a:pPr marL="514350" indent="-514350">
              <a:buNone/>
            </a:pPr>
            <a:r>
              <a:rPr lang="hr-HR" sz="2800" b="1" dirty="0" err="1" smtClean="0">
                <a:solidFill>
                  <a:srgbClr val="FF0000"/>
                </a:solidFill>
              </a:rPr>
              <a:t>The</a:t>
            </a:r>
            <a:r>
              <a:rPr lang="hr-HR" sz="2800" b="1" dirty="0" smtClean="0">
                <a:solidFill>
                  <a:srgbClr val="FF0000"/>
                </a:solidFill>
              </a:rPr>
              <a:t> world </a:t>
            </a:r>
            <a:r>
              <a:rPr lang="hr-HR" sz="2800" b="1" dirty="0" err="1" smtClean="0">
                <a:solidFill>
                  <a:srgbClr val="FF0000"/>
                </a:solidFill>
              </a:rPr>
              <a:t>Cup</a:t>
            </a:r>
            <a:r>
              <a:rPr lang="hr-HR" sz="2800" b="1" dirty="0" smtClean="0">
                <a:solidFill>
                  <a:srgbClr val="FF0000"/>
                </a:solidFill>
              </a:rPr>
              <a:t>  </a:t>
            </a:r>
            <a:r>
              <a:rPr lang="hr-HR" sz="2800" b="1" dirty="0" err="1" smtClean="0">
                <a:solidFill>
                  <a:srgbClr val="FF0000"/>
                </a:solidFill>
              </a:rPr>
              <a:t>was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held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in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South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Africa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in</a:t>
            </a:r>
            <a:r>
              <a:rPr lang="hr-HR" sz="2800" b="1" dirty="0" smtClean="0">
                <a:solidFill>
                  <a:srgbClr val="FF0000"/>
                </a:solidFill>
              </a:rPr>
              <a:t> 2010.</a:t>
            </a:r>
          </a:p>
          <a:p>
            <a:pPr marL="514350" indent="-514350">
              <a:buNone/>
            </a:pPr>
            <a:r>
              <a:rPr lang="hr-HR" sz="2800" b="1" dirty="0" smtClean="0"/>
              <a:t>- </a:t>
            </a:r>
            <a:r>
              <a:rPr lang="hr-HR" sz="2800" b="1" dirty="0" err="1" smtClean="0"/>
              <a:t>When</a:t>
            </a:r>
            <a:r>
              <a:rPr lang="hr-HR" sz="2800" b="1" dirty="0" smtClean="0"/>
              <a:t> / </a:t>
            </a:r>
            <a:r>
              <a:rPr lang="hr-HR" sz="2800" b="1" dirty="0" err="1" smtClean="0"/>
              <a:t>Facebook</a:t>
            </a:r>
            <a:r>
              <a:rPr lang="hr-HR" sz="2800" b="1" dirty="0" smtClean="0"/>
              <a:t>   /</a:t>
            </a:r>
            <a:r>
              <a:rPr lang="hr-HR" sz="2800" b="1" dirty="0" err="1" smtClean="0"/>
              <a:t>create</a:t>
            </a:r>
            <a:r>
              <a:rPr lang="hr-HR" sz="2800" b="1" dirty="0" smtClean="0"/>
              <a:t>?  (2004)</a:t>
            </a:r>
          </a:p>
          <a:p>
            <a:pPr marL="514350" indent="-514350">
              <a:buNone/>
            </a:pPr>
            <a:r>
              <a:rPr lang="hr-HR" sz="2800" b="1" dirty="0" err="1" smtClean="0">
                <a:solidFill>
                  <a:srgbClr val="FF0000"/>
                </a:solidFill>
              </a:rPr>
              <a:t>When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was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Facebook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created</a:t>
            </a:r>
            <a:r>
              <a:rPr lang="hr-HR" sz="2800" b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hr-HR" sz="2800" b="1" dirty="0" err="1" smtClean="0">
                <a:solidFill>
                  <a:srgbClr val="FF0000"/>
                </a:solidFill>
              </a:rPr>
              <a:t>Facebook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was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created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in</a:t>
            </a:r>
            <a:r>
              <a:rPr lang="hr-HR" sz="2800" b="1" dirty="0" smtClean="0">
                <a:solidFill>
                  <a:srgbClr val="FF0000"/>
                </a:solidFill>
              </a:rPr>
              <a:t> 2004.</a:t>
            </a:r>
          </a:p>
          <a:p>
            <a:pPr>
              <a:buNone/>
            </a:pPr>
            <a:r>
              <a:rPr lang="hr-HR" sz="2800" b="1" dirty="0" smtClean="0"/>
              <a:t>   - </a:t>
            </a:r>
            <a:r>
              <a:rPr lang="hr-HR" sz="2800" b="1" dirty="0" err="1" smtClean="0"/>
              <a:t>Where</a:t>
            </a:r>
            <a:r>
              <a:rPr lang="hr-HR" sz="2800" b="1" dirty="0" smtClean="0"/>
              <a:t> / </a:t>
            </a:r>
            <a:r>
              <a:rPr lang="hr-HR" sz="2800" b="1" dirty="0" err="1" smtClean="0"/>
              <a:t>haggis</a:t>
            </a:r>
            <a:r>
              <a:rPr lang="hr-HR" sz="2800" b="1" dirty="0" smtClean="0"/>
              <a:t> / eat?  ( Scotland)</a:t>
            </a:r>
          </a:p>
          <a:p>
            <a:pPr>
              <a:buNone/>
            </a:pPr>
            <a:r>
              <a:rPr lang="hr-HR" sz="2800" b="1" dirty="0" err="1" smtClean="0">
                <a:solidFill>
                  <a:srgbClr val="FF0000"/>
                </a:solidFill>
              </a:rPr>
              <a:t>Where</a:t>
            </a:r>
            <a:r>
              <a:rPr lang="hr-HR" sz="2800" b="1" dirty="0" smtClean="0">
                <a:solidFill>
                  <a:srgbClr val="FF0000"/>
                </a:solidFill>
              </a:rPr>
              <a:t> is </a:t>
            </a:r>
            <a:r>
              <a:rPr lang="hr-HR" sz="2800" b="1" dirty="0" err="1" smtClean="0">
                <a:solidFill>
                  <a:srgbClr val="FF0000"/>
                </a:solidFill>
              </a:rPr>
              <a:t>haggis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eaten</a:t>
            </a:r>
            <a:r>
              <a:rPr lang="hr-HR" sz="2800" b="1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hr-HR" sz="2800" b="1" dirty="0" err="1" smtClean="0">
                <a:solidFill>
                  <a:srgbClr val="FF0000"/>
                </a:solidFill>
              </a:rPr>
              <a:t>Haggis</a:t>
            </a:r>
            <a:r>
              <a:rPr lang="hr-HR" sz="2800" b="1" dirty="0" smtClean="0">
                <a:solidFill>
                  <a:srgbClr val="FF0000"/>
                </a:solidFill>
              </a:rPr>
              <a:t> is </a:t>
            </a:r>
            <a:r>
              <a:rPr lang="hr-HR" sz="2800" b="1" dirty="0" err="1" smtClean="0">
                <a:solidFill>
                  <a:srgbClr val="FF0000"/>
                </a:solidFill>
              </a:rPr>
              <a:t>eaten</a:t>
            </a: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</a:rPr>
              <a:t>in</a:t>
            </a:r>
            <a:r>
              <a:rPr lang="hr-HR" sz="2800" b="1" dirty="0" smtClean="0">
                <a:solidFill>
                  <a:srgbClr val="FF0000"/>
                </a:solidFill>
              </a:rPr>
              <a:t> Scotland</a:t>
            </a:r>
            <a:r>
              <a:rPr lang="hr-HR" sz="2800" b="1" dirty="0" smtClean="0"/>
              <a:t>.</a:t>
            </a:r>
          </a:p>
          <a:p>
            <a:pPr>
              <a:buNone/>
            </a:pPr>
            <a:endParaRPr lang="hr-H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Autofit/>
          </a:bodyPr>
          <a:lstStyle/>
          <a:p>
            <a:pPr algn="ctr"/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(grade (8)</a:t>
            </a:r>
            <a:endParaRPr lang="hr-HR" sz="9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hr-HR" b="1" dirty="0" smtClean="0"/>
              <a:t>3. </a:t>
            </a:r>
            <a:r>
              <a:rPr lang="hr-HR" b="1" dirty="0" err="1" smtClean="0"/>
              <a:t>Complete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sentences</a:t>
            </a:r>
            <a:r>
              <a:rPr lang="hr-HR" b="1" dirty="0" smtClean="0"/>
              <a:t> </a:t>
            </a:r>
            <a:r>
              <a:rPr lang="hr-HR" b="1" dirty="0" err="1" smtClean="0"/>
              <a:t>by</a:t>
            </a:r>
            <a:r>
              <a:rPr lang="hr-HR" b="1" dirty="0" smtClean="0"/>
              <a:t> </a:t>
            </a:r>
            <a:r>
              <a:rPr lang="hr-HR" b="1" dirty="0" err="1" smtClean="0"/>
              <a:t>choosing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right</a:t>
            </a:r>
            <a:r>
              <a:rPr lang="hr-HR" b="1" dirty="0" smtClean="0"/>
              <a:t> word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 </a:t>
            </a:r>
            <a:r>
              <a:rPr lang="hr-HR" dirty="0" smtClean="0"/>
              <a:t>1 He </a:t>
            </a:r>
            <a:r>
              <a:rPr lang="hr-HR" dirty="0" err="1" smtClean="0"/>
              <a:t>rings</a:t>
            </a:r>
            <a:r>
              <a:rPr lang="hr-HR" dirty="0" smtClean="0"/>
              <a:t> me </a:t>
            </a:r>
            <a:r>
              <a:rPr lang="hr-HR" dirty="0" err="1" smtClean="0"/>
              <a:t>up</a:t>
            </a:r>
            <a:r>
              <a:rPr lang="hr-HR" dirty="0" smtClean="0"/>
              <a:t> </a:t>
            </a:r>
            <a:r>
              <a:rPr lang="hr-HR" dirty="0" err="1" smtClean="0"/>
              <a:t>every</a:t>
            </a:r>
            <a:r>
              <a:rPr lang="hr-HR" dirty="0" smtClean="0"/>
              <a:t> </a:t>
            </a:r>
            <a:r>
              <a:rPr lang="hr-HR" dirty="0" err="1" smtClean="0"/>
              <a:t>day</a:t>
            </a:r>
            <a:r>
              <a:rPr lang="hr-HR" dirty="0" smtClean="0"/>
              <a:t>  ___ 5 o` </a:t>
            </a:r>
            <a:r>
              <a:rPr lang="hr-HR" dirty="0" err="1" smtClean="0"/>
              <a:t>clock</a:t>
            </a:r>
            <a:r>
              <a:rPr lang="hr-HR" dirty="0" smtClean="0"/>
              <a:t>.   (</a:t>
            </a:r>
            <a:r>
              <a:rPr lang="hr-HR" dirty="0" err="1" smtClean="0"/>
              <a:t>in</a:t>
            </a:r>
            <a:r>
              <a:rPr lang="hr-HR" dirty="0" smtClean="0"/>
              <a:t>, on, at)</a:t>
            </a:r>
          </a:p>
          <a:p>
            <a:pPr lvl="0">
              <a:buNone/>
            </a:pPr>
            <a:r>
              <a:rPr lang="hr-HR" dirty="0" smtClean="0"/>
              <a:t>2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nothing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house</a:t>
            </a:r>
            <a:r>
              <a:rPr lang="hr-HR" dirty="0" smtClean="0"/>
              <a:t> _____ </a:t>
            </a:r>
            <a:r>
              <a:rPr lang="hr-HR" dirty="0" err="1" smtClean="0"/>
              <a:t>butter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some </a:t>
            </a:r>
            <a:r>
              <a:rPr lang="hr-HR" dirty="0" err="1" smtClean="0"/>
              <a:t>bread</a:t>
            </a:r>
            <a:r>
              <a:rPr lang="hr-HR" dirty="0" smtClean="0"/>
              <a:t>. (</a:t>
            </a:r>
            <a:r>
              <a:rPr lang="hr-HR" dirty="0" err="1" smtClean="0"/>
              <a:t>besides</a:t>
            </a:r>
            <a:r>
              <a:rPr lang="hr-HR" dirty="0" smtClean="0"/>
              <a:t>, </a:t>
            </a:r>
            <a:r>
              <a:rPr lang="hr-HR" dirty="0" err="1" smtClean="0"/>
              <a:t>except</a:t>
            </a:r>
            <a:r>
              <a:rPr lang="hr-HR" dirty="0" smtClean="0"/>
              <a:t> )</a:t>
            </a:r>
          </a:p>
          <a:p>
            <a:pPr lvl="0">
              <a:buNone/>
            </a:pPr>
            <a:r>
              <a:rPr lang="hr-HR" dirty="0" smtClean="0"/>
              <a:t>3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come</a:t>
            </a:r>
            <a:r>
              <a:rPr lang="hr-HR" dirty="0" smtClean="0"/>
              <a:t> _____ </a:t>
            </a:r>
            <a:r>
              <a:rPr lang="hr-HR" dirty="0" err="1" smtClean="0"/>
              <a:t>the</a:t>
            </a:r>
            <a:r>
              <a:rPr lang="hr-HR" dirty="0" smtClean="0"/>
              <a:t> city </a:t>
            </a:r>
            <a:r>
              <a:rPr lang="hr-HR" dirty="0" err="1" smtClean="0"/>
              <a:t>regularly</a:t>
            </a:r>
            <a:r>
              <a:rPr lang="hr-HR" dirty="0" smtClean="0"/>
              <a:t> </a:t>
            </a:r>
            <a:r>
              <a:rPr lang="hr-HR" dirty="0" err="1" smtClean="0"/>
              <a:t>every</a:t>
            </a:r>
            <a:r>
              <a:rPr lang="hr-HR" dirty="0" smtClean="0"/>
              <a:t> </a:t>
            </a:r>
            <a:r>
              <a:rPr lang="hr-HR" dirty="0" err="1" smtClean="0"/>
              <a:t>winter</a:t>
            </a:r>
            <a:r>
              <a:rPr lang="hr-HR" dirty="0" smtClean="0"/>
              <a:t>.  (to, </a:t>
            </a:r>
            <a:r>
              <a:rPr lang="hr-HR" dirty="0" err="1" smtClean="0"/>
              <a:t>in</a:t>
            </a:r>
            <a:r>
              <a:rPr lang="hr-HR" dirty="0" smtClean="0"/>
              <a:t> )</a:t>
            </a:r>
          </a:p>
          <a:p>
            <a:pPr lvl="0">
              <a:buNone/>
            </a:pPr>
            <a:r>
              <a:rPr lang="hr-HR" dirty="0" smtClean="0"/>
              <a:t>4  He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so</a:t>
            </a:r>
            <a:r>
              <a:rPr lang="hr-HR" dirty="0" smtClean="0"/>
              <a:t> </a:t>
            </a:r>
            <a:r>
              <a:rPr lang="hr-HR" dirty="0" err="1" smtClean="0"/>
              <a:t>sleepy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he </a:t>
            </a:r>
            <a:r>
              <a:rPr lang="hr-HR" dirty="0" err="1" smtClean="0"/>
              <a:t>went</a:t>
            </a:r>
            <a:r>
              <a:rPr lang="hr-HR" dirty="0" smtClean="0"/>
              <a:t> ______ bed at </a:t>
            </a:r>
            <a:r>
              <a:rPr lang="hr-HR" dirty="0" err="1" smtClean="0"/>
              <a:t>once</a:t>
            </a:r>
            <a:r>
              <a:rPr lang="hr-HR" dirty="0" smtClean="0"/>
              <a:t>.  (</a:t>
            </a:r>
            <a:r>
              <a:rPr lang="hr-HR" dirty="0" err="1" smtClean="0"/>
              <a:t>in</a:t>
            </a:r>
            <a:r>
              <a:rPr lang="hr-HR" dirty="0" smtClean="0"/>
              <a:t>, to)</a:t>
            </a:r>
          </a:p>
          <a:p>
            <a:pPr lvl="0">
              <a:buNone/>
            </a:pPr>
            <a:r>
              <a:rPr lang="hr-HR" dirty="0" smtClean="0"/>
              <a:t>5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day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clear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a </a:t>
            </a:r>
            <a:r>
              <a:rPr lang="hr-HR" dirty="0" err="1" smtClean="0"/>
              <a:t>single</a:t>
            </a:r>
            <a:r>
              <a:rPr lang="hr-HR" dirty="0" smtClean="0"/>
              <a:t> </a:t>
            </a:r>
            <a:r>
              <a:rPr lang="hr-HR" dirty="0" err="1" smtClean="0"/>
              <a:t>cloud</a:t>
            </a:r>
            <a:r>
              <a:rPr lang="hr-HR" dirty="0" smtClean="0"/>
              <a:t> _____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sky</a:t>
            </a:r>
            <a:r>
              <a:rPr lang="hr-HR" dirty="0" smtClean="0"/>
              <a:t>. (</a:t>
            </a:r>
            <a:r>
              <a:rPr lang="hr-HR" dirty="0" err="1" smtClean="0"/>
              <a:t>in</a:t>
            </a:r>
            <a:r>
              <a:rPr lang="hr-HR" dirty="0" smtClean="0"/>
              <a:t>, on)</a:t>
            </a:r>
          </a:p>
          <a:p>
            <a:pPr lvl="0">
              <a:buNone/>
            </a:pPr>
            <a:r>
              <a:rPr lang="hr-HR" dirty="0" smtClean="0"/>
              <a:t>6   A </a:t>
            </a:r>
            <a:r>
              <a:rPr lang="hr-HR" dirty="0" err="1" smtClean="0"/>
              <a:t>language</a:t>
            </a:r>
            <a:r>
              <a:rPr lang="hr-HR" dirty="0" smtClean="0"/>
              <a:t> is a bridge, </a:t>
            </a:r>
            <a:r>
              <a:rPr lang="hr-HR" dirty="0" err="1" smtClean="0"/>
              <a:t>not</a:t>
            </a:r>
            <a:r>
              <a:rPr lang="hr-HR" dirty="0" smtClean="0"/>
              <a:t> a </a:t>
            </a:r>
            <a:r>
              <a:rPr lang="hr-HR" dirty="0" err="1" smtClean="0"/>
              <a:t>wall</a:t>
            </a:r>
            <a:r>
              <a:rPr lang="hr-HR" dirty="0" smtClean="0"/>
              <a:t>, _______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persons</a:t>
            </a:r>
            <a:r>
              <a:rPr lang="hr-HR" dirty="0" smtClean="0"/>
              <a:t>. (</a:t>
            </a:r>
            <a:r>
              <a:rPr lang="hr-HR" dirty="0" err="1" smtClean="0"/>
              <a:t>between</a:t>
            </a:r>
            <a:r>
              <a:rPr lang="hr-HR" dirty="0" smtClean="0"/>
              <a:t>, </a:t>
            </a:r>
            <a:r>
              <a:rPr lang="hr-HR" dirty="0" err="1" smtClean="0"/>
              <a:t>among</a:t>
            </a:r>
            <a:r>
              <a:rPr lang="hr-HR" dirty="0" smtClean="0"/>
              <a:t>)</a:t>
            </a:r>
          </a:p>
          <a:p>
            <a:pPr lvl="0">
              <a:buNone/>
            </a:pPr>
            <a:r>
              <a:rPr lang="hr-HR" dirty="0" smtClean="0"/>
              <a:t>7  </a:t>
            </a:r>
            <a:r>
              <a:rPr lang="en-GB" dirty="0" smtClean="0"/>
              <a:t> </a:t>
            </a:r>
            <a:r>
              <a:rPr lang="hr-HR" dirty="0" err="1" smtClean="0"/>
              <a:t>Football</a:t>
            </a:r>
            <a:r>
              <a:rPr lang="hr-HR" dirty="0" smtClean="0"/>
              <a:t> </a:t>
            </a:r>
            <a:r>
              <a:rPr lang="hr-HR" dirty="0" err="1" smtClean="0"/>
              <a:t>matches</a:t>
            </a:r>
            <a:r>
              <a:rPr lang="hr-HR" dirty="0" smtClean="0"/>
              <a:t> </a:t>
            </a:r>
            <a:r>
              <a:rPr lang="hr-HR" dirty="0" err="1" smtClean="0"/>
              <a:t>usually</a:t>
            </a:r>
            <a:r>
              <a:rPr lang="hr-HR" dirty="0" smtClean="0"/>
              <a:t> </a:t>
            </a:r>
            <a:r>
              <a:rPr lang="hr-HR" dirty="0" err="1" smtClean="0"/>
              <a:t>take</a:t>
            </a:r>
            <a:r>
              <a:rPr lang="hr-HR" dirty="0" smtClean="0"/>
              <a:t> place ____   </a:t>
            </a:r>
            <a:r>
              <a:rPr lang="hr-HR" dirty="0" err="1" smtClean="0"/>
              <a:t>Sunday</a:t>
            </a:r>
            <a:r>
              <a:rPr lang="hr-HR" dirty="0" smtClean="0"/>
              <a:t>. (</a:t>
            </a:r>
            <a:r>
              <a:rPr lang="hr-HR" dirty="0" err="1" smtClean="0"/>
              <a:t>in</a:t>
            </a:r>
            <a:r>
              <a:rPr lang="hr-HR" dirty="0" smtClean="0"/>
              <a:t>, on ) </a:t>
            </a:r>
          </a:p>
          <a:p>
            <a:pPr lvl="0">
              <a:buNone/>
            </a:pPr>
            <a:r>
              <a:rPr lang="hr-HR" dirty="0" smtClean="0"/>
              <a:t>8  As </a:t>
            </a:r>
            <a:r>
              <a:rPr lang="hr-HR" dirty="0" err="1" smtClean="0"/>
              <a:t>soon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came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river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jumped</a:t>
            </a:r>
            <a:r>
              <a:rPr lang="hr-HR" dirty="0" smtClean="0"/>
              <a:t> ______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water</a:t>
            </a:r>
            <a:r>
              <a:rPr lang="hr-HR" dirty="0" smtClean="0"/>
              <a:t>. ( </a:t>
            </a:r>
            <a:r>
              <a:rPr lang="hr-HR" dirty="0" err="1" smtClean="0"/>
              <a:t>into</a:t>
            </a:r>
            <a:r>
              <a:rPr lang="hr-HR" dirty="0" smtClean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)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/>
          </a:bodyPr>
          <a:lstStyle/>
          <a:p>
            <a:pPr algn="ctr"/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grade 8)</a:t>
            </a:r>
            <a:endParaRPr lang="hr-HR" sz="9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hr-HR" b="1" dirty="0" smtClean="0"/>
              <a:t>3. </a:t>
            </a:r>
            <a:r>
              <a:rPr lang="hr-HR" b="1" dirty="0" err="1" smtClean="0"/>
              <a:t>Complete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sentences</a:t>
            </a:r>
            <a:r>
              <a:rPr lang="hr-HR" b="1" dirty="0" smtClean="0"/>
              <a:t> </a:t>
            </a:r>
            <a:r>
              <a:rPr lang="hr-HR" b="1" dirty="0" err="1" smtClean="0"/>
              <a:t>by</a:t>
            </a:r>
            <a:r>
              <a:rPr lang="hr-HR" b="1" dirty="0" smtClean="0"/>
              <a:t> </a:t>
            </a:r>
            <a:r>
              <a:rPr lang="hr-HR" b="1" dirty="0" err="1" smtClean="0"/>
              <a:t>choosing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right</a:t>
            </a:r>
            <a:r>
              <a:rPr lang="hr-HR" b="1" dirty="0" smtClean="0"/>
              <a:t> word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 </a:t>
            </a:r>
            <a:r>
              <a:rPr lang="hr-HR" dirty="0" smtClean="0"/>
              <a:t>1 He </a:t>
            </a:r>
            <a:r>
              <a:rPr lang="hr-HR" dirty="0" err="1" smtClean="0"/>
              <a:t>rings</a:t>
            </a:r>
            <a:r>
              <a:rPr lang="hr-HR" dirty="0" smtClean="0"/>
              <a:t> me </a:t>
            </a:r>
            <a:r>
              <a:rPr lang="hr-HR" dirty="0" err="1" smtClean="0"/>
              <a:t>up</a:t>
            </a:r>
            <a:r>
              <a:rPr lang="hr-HR" dirty="0" smtClean="0"/>
              <a:t> </a:t>
            </a:r>
            <a:r>
              <a:rPr lang="hr-HR" dirty="0" err="1" smtClean="0"/>
              <a:t>every</a:t>
            </a:r>
            <a:r>
              <a:rPr lang="hr-HR" dirty="0" smtClean="0"/>
              <a:t> </a:t>
            </a:r>
            <a:r>
              <a:rPr lang="hr-HR" dirty="0" err="1" smtClean="0"/>
              <a:t>day</a:t>
            </a:r>
            <a:r>
              <a:rPr lang="hr-HR" dirty="0" smtClean="0"/>
              <a:t>  __</a:t>
            </a:r>
            <a:r>
              <a:rPr lang="hr-HR" b="1" dirty="0" smtClean="0">
                <a:solidFill>
                  <a:srgbClr val="FF0000"/>
                </a:solidFill>
              </a:rPr>
              <a:t>at_</a:t>
            </a:r>
            <a:r>
              <a:rPr lang="hr-HR" dirty="0" smtClean="0"/>
              <a:t> 5 o` </a:t>
            </a:r>
            <a:r>
              <a:rPr lang="hr-HR" dirty="0" err="1" smtClean="0"/>
              <a:t>clock</a:t>
            </a:r>
            <a:r>
              <a:rPr lang="hr-HR" dirty="0" smtClean="0"/>
              <a:t>.   (</a:t>
            </a:r>
            <a:r>
              <a:rPr lang="hr-HR" dirty="0" err="1" smtClean="0"/>
              <a:t>in</a:t>
            </a:r>
            <a:r>
              <a:rPr lang="hr-HR" dirty="0" smtClean="0"/>
              <a:t>, on, at)</a:t>
            </a:r>
          </a:p>
          <a:p>
            <a:pPr lvl="0">
              <a:buNone/>
            </a:pPr>
            <a:r>
              <a:rPr lang="hr-HR" dirty="0" smtClean="0"/>
              <a:t>2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nothing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house</a:t>
            </a:r>
            <a:r>
              <a:rPr lang="hr-HR" dirty="0" smtClean="0"/>
              <a:t> __</a:t>
            </a:r>
            <a:r>
              <a:rPr lang="hr-HR" b="1" dirty="0" err="1" smtClean="0">
                <a:solidFill>
                  <a:srgbClr val="FF0000"/>
                </a:solidFill>
              </a:rPr>
              <a:t>except</a:t>
            </a:r>
            <a:r>
              <a:rPr lang="hr-HR" dirty="0" smtClean="0"/>
              <a:t>___ </a:t>
            </a:r>
            <a:r>
              <a:rPr lang="hr-HR" dirty="0" err="1" smtClean="0"/>
              <a:t>butter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some </a:t>
            </a:r>
            <a:r>
              <a:rPr lang="hr-HR" dirty="0" err="1" smtClean="0"/>
              <a:t>bread</a:t>
            </a:r>
            <a:r>
              <a:rPr lang="hr-HR" dirty="0" smtClean="0"/>
              <a:t>. (</a:t>
            </a:r>
            <a:r>
              <a:rPr lang="hr-HR" dirty="0" err="1" smtClean="0"/>
              <a:t>besides</a:t>
            </a:r>
            <a:r>
              <a:rPr lang="hr-HR" dirty="0" smtClean="0"/>
              <a:t>, </a:t>
            </a:r>
            <a:r>
              <a:rPr lang="hr-HR" dirty="0" err="1" smtClean="0"/>
              <a:t>except</a:t>
            </a:r>
            <a:r>
              <a:rPr lang="hr-HR" dirty="0" smtClean="0"/>
              <a:t> )</a:t>
            </a:r>
          </a:p>
          <a:p>
            <a:pPr lvl="0">
              <a:buNone/>
            </a:pPr>
            <a:r>
              <a:rPr lang="hr-HR" dirty="0" smtClean="0"/>
              <a:t>3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come</a:t>
            </a:r>
            <a:r>
              <a:rPr lang="hr-HR" dirty="0" smtClean="0"/>
              <a:t> _</a:t>
            </a:r>
            <a:r>
              <a:rPr lang="hr-HR" b="1" dirty="0" smtClean="0">
                <a:solidFill>
                  <a:srgbClr val="FF0000"/>
                </a:solidFill>
              </a:rPr>
              <a:t>to</a:t>
            </a:r>
            <a:r>
              <a:rPr lang="hr-HR" dirty="0" smtClean="0"/>
              <a:t>__ </a:t>
            </a:r>
            <a:r>
              <a:rPr lang="hr-HR" dirty="0" err="1" smtClean="0"/>
              <a:t>the</a:t>
            </a:r>
            <a:r>
              <a:rPr lang="hr-HR" dirty="0" smtClean="0"/>
              <a:t> city </a:t>
            </a:r>
            <a:r>
              <a:rPr lang="hr-HR" dirty="0" err="1" smtClean="0"/>
              <a:t>regularly</a:t>
            </a:r>
            <a:r>
              <a:rPr lang="hr-HR" dirty="0" smtClean="0"/>
              <a:t> </a:t>
            </a:r>
            <a:r>
              <a:rPr lang="hr-HR" dirty="0" err="1" smtClean="0"/>
              <a:t>every</a:t>
            </a:r>
            <a:r>
              <a:rPr lang="hr-HR" dirty="0" smtClean="0"/>
              <a:t> </a:t>
            </a:r>
            <a:r>
              <a:rPr lang="hr-HR" dirty="0" err="1" smtClean="0"/>
              <a:t>winter</a:t>
            </a:r>
            <a:r>
              <a:rPr lang="hr-HR" dirty="0" smtClean="0"/>
              <a:t>.  (to, </a:t>
            </a:r>
            <a:r>
              <a:rPr lang="hr-HR" dirty="0" err="1" smtClean="0"/>
              <a:t>in</a:t>
            </a:r>
            <a:r>
              <a:rPr lang="hr-HR" dirty="0" smtClean="0"/>
              <a:t> )</a:t>
            </a:r>
          </a:p>
          <a:p>
            <a:pPr lvl="0">
              <a:buNone/>
            </a:pPr>
            <a:r>
              <a:rPr lang="hr-HR" dirty="0" smtClean="0"/>
              <a:t>4  He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so</a:t>
            </a:r>
            <a:r>
              <a:rPr lang="hr-HR" dirty="0" smtClean="0"/>
              <a:t> </a:t>
            </a:r>
            <a:r>
              <a:rPr lang="hr-HR" dirty="0" err="1" smtClean="0"/>
              <a:t>sleepy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he </a:t>
            </a:r>
            <a:r>
              <a:rPr lang="hr-HR" dirty="0" err="1" smtClean="0"/>
              <a:t>went</a:t>
            </a:r>
            <a:r>
              <a:rPr lang="hr-HR" dirty="0" smtClean="0"/>
              <a:t> _</a:t>
            </a:r>
            <a:r>
              <a:rPr lang="hr-HR" b="1" dirty="0" smtClean="0">
                <a:solidFill>
                  <a:srgbClr val="FF0000"/>
                </a:solidFill>
              </a:rPr>
              <a:t>to_</a:t>
            </a:r>
            <a:r>
              <a:rPr lang="hr-HR" dirty="0" smtClean="0"/>
              <a:t>_ bed at </a:t>
            </a:r>
            <a:r>
              <a:rPr lang="hr-HR" dirty="0" err="1" smtClean="0"/>
              <a:t>once</a:t>
            </a:r>
            <a:r>
              <a:rPr lang="hr-HR" dirty="0" smtClean="0"/>
              <a:t>.  (</a:t>
            </a:r>
            <a:r>
              <a:rPr lang="hr-HR" dirty="0" err="1" smtClean="0"/>
              <a:t>in</a:t>
            </a:r>
            <a:r>
              <a:rPr lang="hr-HR" dirty="0" smtClean="0"/>
              <a:t>, to)</a:t>
            </a:r>
          </a:p>
          <a:p>
            <a:pPr lvl="0">
              <a:buNone/>
            </a:pPr>
            <a:r>
              <a:rPr lang="hr-HR" dirty="0" smtClean="0"/>
              <a:t>5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day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clear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a </a:t>
            </a:r>
            <a:r>
              <a:rPr lang="hr-HR" dirty="0" err="1" smtClean="0"/>
              <a:t>single</a:t>
            </a:r>
            <a:r>
              <a:rPr lang="hr-HR" dirty="0" smtClean="0"/>
              <a:t> </a:t>
            </a:r>
            <a:r>
              <a:rPr lang="hr-HR" dirty="0" err="1" smtClean="0"/>
              <a:t>cloud</a:t>
            </a:r>
            <a:r>
              <a:rPr lang="hr-HR" dirty="0" smtClean="0"/>
              <a:t> _</a:t>
            </a:r>
            <a:r>
              <a:rPr lang="hr-HR" b="1" dirty="0" err="1" smtClean="0">
                <a:solidFill>
                  <a:srgbClr val="FF0000"/>
                </a:solidFill>
              </a:rPr>
              <a:t>in</a:t>
            </a:r>
            <a:r>
              <a:rPr lang="hr-HR" dirty="0" smtClean="0"/>
              <a:t>_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sky</a:t>
            </a:r>
            <a:r>
              <a:rPr lang="hr-HR" dirty="0" smtClean="0"/>
              <a:t>. (</a:t>
            </a:r>
            <a:r>
              <a:rPr lang="hr-HR" dirty="0" err="1" smtClean="0"/>
              <a:t>in</a:t>
            </a:r>
            <a:r>
              <a:rPr lang="hr-HR" dirty="0" smtClean="0"/>
              <a:t>, on)</a:t>
            </a:r>
          </a:p>
          <a:p>
            <a:pPr lvl="0">
              <a:buNone/>
            </a:pPr>
            <a:r>
              <a:rPr lang="hr-HR" dirty="0" smtClean="0"/>
              <a:t>6   A </a:t>
            </a:r>
            <a:r>
              <a:rPr lang="hr-HR" dirty="0" err="1" smtClean="0"/>
              <a:t>language</a:t>
            </a:r>
            <a:r>
              <a:rPr lang="hr-HR" dirty="0" smtClean="0"/>
              <a:t> is a bridge, </a:t>
            </a:r>
            <a:r>
              <a:rPr lang="hr-HR" dirty="0" err="1" smtClean="0"/>
              <a:t>not</a:t>
            </a:r>
            <a:r>
              <a:rPr lang="hr-HR" dirty="0" smtClean="0"/>
              <a:t> a </a:t>
            </a:r>
            <a:r>
              <a:rPr lang="hr-HR" dirty="0" err="1" smtClean="0"/>
              <a:t>wall</a:t>
            </a:r>
            <a:r>
              <a:rPr lang="hr-HR" dirty="0" smtClean="0"/>
              <a:t>, __</a:t>
            </a:r>
            <a:r>
              <a:rPr lang="hr-HR" b="1" dirty="0" err="1" smtClean="0">
                <a:solidFill>
                  <a:srgbClr val="FF0000"/>
                </a:solidFill>
              </a:rPr>
              <a:t>between</a:t>
            </a:r>
            <a:r>
              <a:rPr lang="hr-HR" b="1" dirty="0" smtClean="0">
                <a:solidFill>
                  <a:srgbClr val="FF0000"/>
                </a:solidFill>
              </a:rPr>
              <a:t>_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persons</a:t>
            </a:r>
            <a:r>
              <a:rPr lang="hr-HR" dirty="0" smtClean="0"/>
              <a:t>. (</a:t>
            </a:r>
            <a:r>
              <a:rPr lang="hr-HR" dirty="0" err="1" smtClean="0"/>
              <a:t>between</a:t>
            </a:r>
            <a:r>
              <a:rPr lang="hr-HR" dirty="0" smtClean="0"/>
              <a:t>, </a:t>
            </a:r>
            <a:r>
              <a:rPr lang="hr-HR" dirty="0" err="1" smtClean="0"/>
              <a:t>among</a:t>
            </a:r>
            <a:r>
              <a:rPr lang="hr-HR" dirty="0" smtClean="0"/>
              <a:t>)</a:t>
            </a:r>
          </a:p>
          <a:p>
            <a:pPr lvl="0">
              <a:buNone/>
            </a:pPr>
            <a:r>
              <a:rPr lang="hr-HR" dirty="0" smtClean="0"/>
              <a:t>7  </a:t>
            </a:r>
            <a:r>
              <a:rPr lang="en-GB" dirty="0" smtClean="0"/>
              <a:t> </a:t>
            </a:r>
            <a:r>
              <a:rPr lang="hr-HR" dirty="0" err="1" smtClean="0"/>
              <a:t>Football</a:t>
            </a:r>
            <a:r>
              <a:rPr lang="hr-HR" dirty="0" smtClean="0"/>
              <a:t> </a:t>
            </a:r>
            <a:r>
              <a:rPr lang="hr-HR" dirty="0" err="1" smtClean="0"/>
              <a:t>matches</a:t>
            </a:r>
            <a:r>
              <a:rPr lang="hr-HR" dirty="0" smtClean="0"/>
              <a:t> </a:t>
            </a:r>
            <a:r>
              <a:rPr lang="hr-HR" dirty="0" err="1" smtClean="0"/>
              <a:t>usually</a:t>
            </a:r>
            <a:r>
              <a:rPr lang="hr-HR" dirty="0" smtClean="0"/>
              <a:t> </a:t>
            </a:r>
            <a:r>
              <a:rPr lang="hr-HR" dirty="0" err="1" smtClean="0"/>
              <a:t>take</a:t>
            </a:r>
            <a:r>
              <a:rPr lang="hr-HR" dirty="0" smtClean="0"/>
              <a:t> place _</a:t>
            </a:r>
            <a:r>
              <a:rPr lang="hr-HR" b="1" dirty="0" smtClean="0">
                <a:solidFill>
                  <a:srgbClr val="FF0000"/>
                </a:solidFill>
              </a:rPr>
              <a:t>on</a:t>
            </a:r>
            <a:r>
              <a:rPr lang="hr-HR" dirty="0" smtClean="0"/>
              <a:t>_   </a:t>
            </a:r>
            <a:r>
              <a:rPr lang="hr-HR" dirty="0" err="1" smtClean="0"/>
              <a:t>Sunday</a:t>
            </a:r>
            <a:r>
              <a:rPr lang="hr-HR" dirty="0" smtClean="0"/>
              <a:t>. (</a:t>
            </a:r>
            <a:r>
              <a:rPr lang="hr-HR" dirty="0" err="1" smtClean="0"/>
              <a:t>in</a:t>
            </a:r>
            <a:r>
              <a:rPr lang="hr-HR" dirty="0" smtClean="0"/>
              <a:t>, on ) </a:t>
            </a:r>
          </a:p>
          <a:p>
            <a:pPr lvl="0">
              <a:buNone/>
            </a:pPr>
            <a:r>
              <a:rPr lang="hr-HR" dirty="0" smtClean="0"/>
              <a:t>8  As </a:t>
            </a:r>
            <a:r>
              <a:rPr lang="hr-HR" dirty="0" err="1" smtClean="0"/>
              <a:t>soon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came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river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jumped</a:t>
            </a:r>
            <a:r>
              <a:rPr lang="hr-HR" dirty="0" smtClean="0"/>
              <a:t> _</a:t>
            </a:r>
            <a:r>
              <a:rPr lang="hr-HR" b="1" dirty="0" err="1" smtClean="0">
                <a:solidFill>
                  <a:srgbClr val="FF0000"/>
                </a:solidFill>
              </a:rPr>
              <a:t>into</a:t>
            </a:r>
            <a:r>
              <a:rPr lang="hr-HR" dirty="0" smtClean="0"/>
              <a:t>__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water</a:t>
            </a:r>
            <a:r>
              <a:rPr lang="hr-HR" dirty="0" smtClean="0"/>
              <a:t>.       ( </a:t>
            </a:r>
            <a:r>
              <a:rPr lang="hr-HR" dirty="0" err="1" smtClean="0"/>
              <a:t>into</a:t>
            </a:r>
            <a:r>
              <a:rPr lang="hr-HR" dirty="0" smtClean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/>
          </a:bodyPr>
          <a:lstStyle/>
          <a:p>
            <a:pPr algn="ctr"/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( grade 8)</a:t>
            </a:r>
            <a:endParaRPr lang="en-GB" sz="9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hr-HR" b="1" dirty="0" smtClean="0"/>
              <a:t>4. </a:t>
            </a:r>
            <a:r>
              <a:rPr lang="hr-HR" b="1" dirty="0" err="1" smtClean="0"/>
              <a:t>Fill</a:t>
            </a:r>
            <a:r>
              <a:rPr lang="hr-HR" b="1" dirty="0" smtClean="0"/>
              <a:t> </a:t>
            </a:r>
            <a:r>
              <a:rPr lang="hr-HR" b="1" dirty="0" err="1" smtClean="0"/>
              <a:t>in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correct</a:t>
            </a:r>
            <a:r>
              <a:rPr lang="hr-HR" b="1" dirty="0" smtClean="0"/>
              <a:t> Future </a:t>
            </a:r>
            <a:r>
              <a:rPr lang="hr-HR" b="1" dirty="0" err="1" smtClean="0"/>
              <a:t>Form</a:t>
            </a:r>
            <a:r>
              <a:rPr lang="hr-HR" b="1" dirty="0" smtClean="0"/>
              <a:t>: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 </a:t>
            </a:r>
            <a:r>
              <a:rPr lang="hr-HR" dirty="0" smtClean="0"/>
              <a:t>1 </a:t>
            </a:r>
            <a:r>
              <a:rPr lang="hr-HR" dirty="0" err="1" smtClean="0"/>
              <a:t>Next</a:t>
            </a:r>
            <a:r>
              <a:rPr lang="hr-HR" dirty="0" smtClean="0"/>
              <a:t> </a:t>
            </a:r>
            <a:r>
              <a:rPr lang="hr-HR" dirty="0" err="1" smtClean="0"/>
              <a:t>September</a:t>
            </a:r>
            <a:r>
              <a:rPr lang="hr-HR" dirty="0" smtClean="0"/>
              <a:t> he ________ </a:t>
            </a:r>
            <a:r>
              <a:rPr lang="hr-HR" dirty="0" err="1" smtClean="0"/>
              <a:t>back</a:t>
            </a:r>
            <a:r>
              <a:rPr lang="hr-HR" dirty="0" smtClean="0"/>
              <a:t> to London.    (MOVE)</a:t>
            </a:r>
          </a:p>
          <a:p>
            <a:pPr lvl="0">
              <a:buNone/>
            </a:pPr>
            <a:r>
              <a:rPr lang="hr-HR" dirty="0" smtClean="0"/>
              <a:t>2 I </a:t>
            </a:r>
            <a:r>
              <a:rPr lang="hr-HR" dirty="0" err="1" smtClean="0"/>
              <a:t>promise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I</a:t>
            </a:r>
            <a:r>
              <a:rPr lang="hr-HR" dirty="0" smtClean="0"/>
              <a:t> _______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photographs</a:t>
            </a:r>
            <a:r>
              <a:rPr lang="hr-HR" dirty="0" smtClean="0"/>
              <a:t> </a:t>
            </a:r>
            <a:r>
              <a:rPr lang="hr-HR" dirty="0" err="1" smtClean="0"/>
              <a:t>later</a:t>
            </a:r>
            <a:r>
              <a:rPr lang="hr-HR" dirty="0" smtClean="0"/>
              <a:t>. (UPLOAD)</a:t>
            </a:r>
          </a:p>
          <a:p>
            <a:pPr lvl="0">
              <a:buNone/>
            </a:pPr>
            <a:r>
              <a:rPr lang="hr-HR" dirty="0" smtClean="0"/>
              <a:t>3 I`m </a:t>
            </a:r>
            <a:r>
              <a:rPr lang="hr-HR" dirty="0" err="1" smtClean="0"/>
              <a:t>too</a:t>
            </a:r>
            <a:r>
              <a:rPr lang="hr-HR" dirty="0" smtClean="0"/>
              <a:t> </a:t>
            </a:r>
            <a:r>
              <a:rPr lang="hr-HR" dirty="0" err="1" smtClean="0"/>
              <a:t>tired</a:t>
            </a:r>
            <a:r>
              <a:rPr lang="hr-HR" dirty="0" smtClean="0"/>
              <a:t>. I _______ it </a:t>
            </a:r>
            <a:r>
              <a:rPr lang="hr-HR" dirty="0" err="1" smtClean="0"/>
              <a:t>tomorrow</a:t>
            </a:r>
            <a:r>
              <a:rPr lang="hr-HR" dirty="0" smtClean="0"/>
              <a:t>.  (DO)</a:t>
            </a:r>
          </a:p>
          <a:p>
            <a:pPr lvl="0">
              <a:buNone/>
            </a:pPr>
            <a:r>
              <a:rPr lang="hr-HR" dirty="0" smtClean="0"/>
              <a:t>4  </a:t>
            </a:r>
            <a:r>
              <a:rPr lang="hr-HR" dirty="0" err="1" smtClean="0"/>
              <a:t>Watch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! </a:t>
            </a:r>
            <a:r>
              <a:rPr lang="hr-HR" dirty="0" err="1" smtClean="0"/>
              <a:t>You</a:t>
            </a:r>
            <a:r>
              <a:rPr lang="hr-HR" dirty="0" smtClean="0"/>
              <a:t> ________ .  (FALL)</a:t>
            </a:r>
          </a:p>
          <a:p>
            <a:pPr lvl="0">
              <a:buNone/>
            </a:pPr>
            <a:r>
              <a:rPr lang="hr-HR" dirty="0" smtClean="0"/>
              <a:t>5 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train</a:t>
            </a:r>
            <a:r>
              <a:rPr lang="hr-HR" dirty="0" smtClean="0"/>
              <a:t> ________ at 8:00 </a:t>
            </a:r>
            <a:r>
              <a:rPr lang="hr-HR" dirty="0" err="1" smtClean="0"/>
              <a:t>p.m</a:t>
            </a:r>
            <a:r>
              <a:rPr lang="hr-HR" dirty="0" smtClean="0"/>
              <a:t>. (LEAVE)</a:t>
            </a:r>
          </a:p>
          <a:p>
            <a:pPr lvl="0">
              <a:buNone/>
            </a:pPr>
            <a:r>
              <a:rPr lang="hr-HR" dirty="0" smtClean="0"/>
              <a:t>6   It__________ </a:t>
            </a:r>
            <a:r>
              <a:rPr lang="hr-HR" dirty="0" err="1" smtClean="0"/>
              <a:t>colder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colder</a:t>
            </a:r>
            <a:r>
              <a:rPr lang="hr-HR" dirty="0" smtClean="0"/>
              <a:t>. (GET)</a:t>
            </a:r>
          </a:p>
          <a:p>
            <a:pPr lvl="0">
              <a:buNone/>
            </a:pPr>
            <a:r>
              <a:rPr lang="hr-HR" dirty="0" smtClean="0"/>
              <a:t>7  </a:t>
            </a:r>
            <a:r>
              <a:rPr lang="en-GB" dirty="0" smtClean="0"/>
              <a:t> </a:t>
            </a:r>
            <a:r>
              <a:rPr lang="hr-HR" dirty="0" smtClean="0"/>
              <a:t>I ______ my </a:t>
            </a:r>
            <a:r>
              <a:rPr lang="hr-HR" dirty="0" err="1" smtClean="0"/>
              <a:t>friends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afternoon</a:t>
            </a:r>
            <a:r>
              <a:rPr lang="hr-HR" dirty="0" smtClean="0"/>
              <a:t>. (MEET)</a:t>
            </a:r>
          </a:p>
          <a:p>
            <a:pPr lvl="0">
              <a:buNone/>
            </a:pPr>
            <a:r>
              <a:rPr lang="hr-HR" dirty="0" smtClean="0"/>
              <a:t>8   I </a:t>
            </a:r>
            <a:r>
              <a:rPr lang="hr-HR" dirty="0" err="1" smtClean="0"/>
              <a:t>think</a:t>
            </a:r>
            <a:r>
              <a:rPr lang="hr-HR" dirty="0" smtClean="0"/>
              <a:t> </a:t>
            </a:r>
            <a:r>
              <a:rPr lang="hr-HR" dirty="0" err="1" smtClean="0"/>
              <a:t>I</a:t>
            </a:r>
            <a:r>
              <a:rPr lang="hr-HR" dirty="0" smtClean="0"/>
              <a:t> _____ </a:t>
            </a:r>
            <a:r>
              <a:rPr lang="hr-HR" dirty="0" err="1" smtClean="0"/>
              <a:t>fotball</a:t>
            </a:r>
            <a:r>
              <a:rPr lang="hr-HR" dirty="0" smtClean="0"/>
              <a:t> </a:t>
            </a:r>
            <a:r>
              <a:rPr lang="hr-HR" dirty="0" err="1" smtClean="0"/>
              <a:t>tomorrow</a:t>
            </a:r>
            <a:r>
              <a:rPr lang="hr-HR" dirty="0" smtClean="0"/>
              <a:t>. (PLAY)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/>
          </a:bodyPr>
          <a:lstStyle/>
          <a:p>
            <a:pPr algn="ctr"/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 (grade 8)</a:t>
            </a:r>
            <a:endParaRPr lang="en-GB" sz="9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hr-HR" b="1" dirty="0" smtClean="0"/>
              <a:t>4. </a:t>
            </a:r>
            <a:r>
              <a:rPr lang="hr-HR" b="1" dirty="0" err="1" smtClean="0"/>
              <a:t>Fill</a:t>
            </a:r>
            <a:r>
              <a:rPr lang="hr-HR" b="1" dirty="0" smtClean="0"/>
              <a:t> </a:t>
            </a:r>
            <a:r>
              <a:rPr lang="hr-HR" b="1" dirty="0" err="1" smtClean="0"/>
              <a:t>in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correct</a:t>
            </a:r>
            <a:r>
              <a:rPr lang="hr-HR" b="1" dirty="0" smtClean="0"/>
              <a:t> Future </a:t>
            </a:r>
            <a:r>
              <a:rPr lang="hr-HR" b="1" dirty="0" err="1" smtClean="0"/>
              <a:t>Form</a:t>
            </a:r>
            <a:r>
              <a:rPr lang="hr-HR" b="1" dirty="0" smtClean="0"/>
              <a:t>: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 </a:t>
            </a:r>
            <a:r>
              <a:rPr lang="hr-HR" dirty="0" smtClean="0"/>
              <a:t>1 </a:t>
            </a:r>
            <a:r>
              <a:rPr lang="hr-HR" dirty="0" err="1" smtClean="0"/>
              <a:t>Next</a:t>
            </a:r>
            <a:r>
              <a:rPr lang="hr-HR" dirty="0" smtClean="0"/>
              <a:t> </a:t>
            </a:r>
            <a:r>
              <a:rPr lang="hr-HR" dirty="0" err="1" smtClean="0"/>
              <a:t>September</a:t>
            </a:r>
            <a:r>
              <a:rPr lang="hr-HR" dirty="0" smtClean="0"/>
              <a:t> he _ </a:t>
            </a:r>
            <a:r>
              <a:rPr lang="hr-HR" b="1" dirty="0" smtClean="0">
                <a:solidFill>
                  <a:srgbClr val="FF0000"/>
                </a:solidFill>
              </a:rPr>
              <a:t>is </a:t>
            </a:r>
            <a:r>
              <a:rPr lang="hr-HR" b="1" dirty="0" err="1" smtClean="0">
                <a:solidFill>
                  <a:srgbClr val="FF0000"/>
                </a:solidFill>
              </a:rPr>
              <a:t>going</a:t>
            </a:r>
            <a:r>
              <a:rPr lang="hr-HR" b="1" dirty="0" smtClean="0">
                <a:solidFill>
                  <a:srgbClr val="FF0000"/>
                </a:solidFill>
              </a:rPr>
              <a:t> to </a:t>
            </a:r>
            <a:r>
              <a:rPr lang="hr-HR" b="1" dirty="0" err="1" smtClean="0">
                <a:solidFill>
                  <a:srgbClr val="FF0000"/>
                </a:solidFill>
              </a:rPr>
              <a:t>move</a:t>
            </a:r>
            <a:r>
              <a:rPr lang="hr-HR" dirty="0" smtClean="0"/>
              <a:t>_ </a:t>
            </a:r>
            <a:r>
              <a:rPr lang="hr-HR" dirty="0" err="1" smtClean="0"/>
              <a:t>back</a:t>
            </a:r>
            <a:r>
              <a:rPr lang="hr-HR" dirty="0" smtClean="0"/>
              <a:t> to London.    (MOVE)</a:t>
            </a:r>
          </a:p>
          <a:p>
            <a:pPr lvl="0">
              <a:buNone/>
            </a:pPr>
            <a:r>
              <a:rPr lang="hr-HR" dirty="0" smtClean="0"/>
              <a:t>2 I </a:t>
            </a:r>
            <a:r>
              <a:rPr lang="hr-HR" dirty="0" err="1" smtClean="0"/>
              <a:t>promise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I</a:t>
            </a:r>
            <a:r>
              <a:rPr lang="hr-HR" dirty="0" smtClean="0"/>
              <a:t> _</a:t>
            </a:r>
            <a:r>
              <a:rPr lang="hr-HR" b="1" dirty="0" err="1" smtClean="0">
                <a:solidFill>
                  <a:srgbClr val="FF0000"/>
                </a:solidFill>
              </a:rPr>
              <a:t>will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upload</a:t>
            </a:r>
            <a:r>
              <a:rPr lang="hr-HR" dirty="0" smtClean="0"/>
              <a:t>__ 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photographs</a:t>
            </a:r>
            <a:r>
              <a:rPr lang="hr-HR" dirty="0" smtClean="0"/>
              <a:t> </a:t>
            </a:r>
            <a:r>
              <a:rPr lang="hr-HR" dirty="0" err="1" smtClean="0"/>
              <a:t>later</a:t>
            </a:r>
            <a:r>
              <a:rPr lang="hr-HR" dirty="0" smtClean="0"/>
              <a:t>. (UPLOAD)</a:t>
            </a:r>
          </a:p>
          <a:p>
            <a:pPr lvl="0">
              <a:buNone/>
            </a:pPr>
            <a:r>
              <a:rPr lang="hr-HR" dirty="0" smtClean="0"/>
              <a:t>3 I`m </a:t>
            </a:r>
            <a:r>
              <a:rPr lang="hr-HR" dirty="0" err="1" smtClean="0"/>
              <a:t>too</a:t>
            </a:r>
            <a:r>
              <a:rPr lang="hr-HR" dirty="0" smtClean="0"/>
              <a:t> </a:t>
            </a:r>
            <a:r>
              <a:rPr lang="hr-HR" dirty="0" err="1" smtClean="0"/>
              <a:t>tired</a:t>
            </a:r>
            <a:r>
              <a:rPr lang="hr-HR" dirty="0" smtClean="0"/>
              <a:t>. I _ </a:t>
            </a:r>
            <a:r>
              <a:rPr lang="hr-HR" b="1" dirty="0" err="1" smtClean="0">
                <a:solidFill>
                  <a:srgbClr val="FF0000"/>
                </a:solidFill>
              </a:rPr>
              <a:t>will</a:t>
            </a:r>
            <a:r>
              <a:rPr lang="hr-HR" b="1" dirty="0" smtClean="0">
                <a:solidFill>
                  <a:srgbClr val="FF0000"/>
                </a:solidFill>
              </a:rPr>
              <a:t> do</a:t>
            </a:r>
            <a:r>
              <a:rPr lang="hr-HR" dirty="0" smtClean="0"/>
              <a:t>__ it </a:t>
            </a:r>
            <a:r>
              <a:rPr lang="hr-HR" dirty="0" err="1" smtClean="0"/>
              <a:t>tomorrow</a:t>
            </a:r>
            <a:r>
              <a:rPr lang="hr-HR" dirty="0" smtClean="0"/>
              <a:t>.  (DO)</a:t>
            </a:r>
          </a:p>
          <a:p>
            <a:pPr lvl="0">
              <a:buNone/>
            </a:pPr>
            <a:r>
              <a:rPr lang="hr-HR" dirty="0" smtClean="0"/>
              <a:t>4  </a:t>
            </a:r>
            <a:r>
              <a:rPr lang="hr-HR" dirty="0" err="1" smtClean="0"/>
              <a:t>Watch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! </a:t>
            </a:r>
            <a:r>
              <a:rPr lang="hr-HR" dirty="0" err="1" smtClean="0"/>
              <a:t>You</a:t>
            </a:r>
            <a:r>
              <a:rPr lang="hr-HR" dirty="0" smtClean="0"/>
              <a:t> _</a:t>
            </a:r>
            <a:r>
              <a:rPr lang="hr-HR" b="1" dirty="0" smtClean="0">
                <a:solidFill>
                  <a:srgbClr val="FF0000"/>
                </a:solidFill>
              </a:rPr>
              <a:t>are </a:t>
            </a:r>
            <a:r>
              <a:rPr lang="hr-HR" b="1" dirty="0" err="1" smtClean="0">
                <a:solidFill>
                  <a:srgbClr val="FF0000"/>
                </a:solidFill>
              </a:rPr>
              <a:t>going</a:t>
            </a:r>
            <a:r>
              <a:rPr lang="hr-HR" b="1" dirty="0" smtClean="0">
                <a:solidFill>
                  <a:srgbClr val="FF0000"/>
                </a:solidFill>
              </a:rPr>
              <a:t> to </a:t>
            </a:r>
            <a:r>
              <a:rPr lang="hr-HR" b="1" dirty="0" err="1" smtClean="0">
                <a:solidFill>
                  <a:srgbClr val="FF0000"/>
                </a:solidFill>
              </a:rPr>
              <a:t>fall</a:t>
            </a:r>
            <a:r>
              <a:rPr lang="hr-HR" dirty="0" smtClean="0"/>
              <a:t>_____ .  (FALL)</a:t>
            </a:r>
          </a:p>
          <a:p>
            <a:pPr lvl="0">
              <a:buNone/>
            </a:pPr>
            <a:r>
              <a:rPr lang="hr-HR" dirty="0" smtClean="0"/>
              <a:t>5 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train</a:t>
            </a:r>
            <a:r>
              <a:rPr lang="hr-HR" dirty="0" smtClean="0"/>
              <a:t> __</a:t>
            </a:r>
            <a:r>
              <a:rPr lang="hr-HR" b="1" dirty="0" err="1" smtClean="0">
                <a:solidFill>
                  <a:srgbClr val="FF0000"/>
                </a:solidFill>
              </a:rPr>
              <a:t>leaves</a:t>
            </a:r>
            <a:r>
              <a:rPr lang="hr-HR" dirty="0" smtClean="0"/>
              <a:t>______ at 8:00 </a:t>
            </a:r>
            <a:r>
              <a:rPr lang="hr-HR" dirty="0" err="1" smtClean="0"/>
              <a:t>p.m</a:t>
            </a:r>
            <a:r>
              <a:rPr lang="hr-HR" dirty="0" smtClean="0"/>
              <a:t>. </a:t>
            </a:r>
            <a:r>
              <a:rPr lang="hr-HR" smtClean="0"/>
              <a:t>(LEAVE)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6   It__</a:t>
            </a:r>
            <a:r>
              <a:rPr lang="hr-HR" b="1" dirty="0" smtClean="0">
                <a:solidFill>
                  <a:srgbClr val="FF0000"/>
                </a:solidFill>
              </a:rPr>
              <a:t>is </a:t>
            </a:r>
            <a:r>
              <a:rPr lang="hr-HR" b="1" dirty="0" err="1" smtClean="0">
                <a:solidFill>
                  <a:srgbClr val="FF0000"/>
                </a:solidFill>
              </a:rPr>
              <a:t>getting</a:t>
            </a:r>
            <a:r>
              <a:rPr lang="hr-HR" dirty="0" smtClean="0"/>
              <a:t>__ </a:t>
            </a:r>
            <a:r>
              <a:rPr lang="hr-HR" dirty="0" err="1" smtClean="0"/>
              <a:t>colder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colder</a:t>
            </a:r>
            <a:r>
              <a:rPr lang="hr-HR" dirty="0" smtClean="0"/>
              <a:t>. (GET)</a:t>
            </a:r>
          </a:p>
          <a:p>
            <a:pPr lvl="0">
              <a:buNone/>
            </a:pPr>
            <a:r>
              <a:rPr lang="hr-HR" dirty="0" smtClean="0"/>
              <a:t>7  </a:t>
            </a:r>
            <a:r>
              <a:rPr lang="en-GB" dirty="0" smtClean="0"/>
              <a:t> </a:t>
            </a:r>
            <a:r>
              <a:rPr lang="hr-HR" dirty="0" smtClean="0"/>
              <a:t>I _</a:t>
            </a:r>
            <a:r>
              <a:rPr lang="hr-HR" b="1" dirty="0" smtClean="0">
                <a:solidFill>
                  <a:srgbClr val="FF0000"/>
                </a:solidFill>
              </a:rPr>
              <a:t>am </a:t>
            </a:r>
            <a:r>
              <a:rPr lang="hr-HR" b="1" dirty="0" err="1" smtClean="0">
                <a:solidFill>
                  <a:srgbClr val="FF0000"/>
                </a:solidFill>
              </a:rPr>
              <a:t>meeting</a:t>
            </a:r>
            <a:r>
              <a:rPr lang="hr-HR" dirty="0" smtClean="0"/>
              <a:t>____ my </a:t>
            </a:r>
            <a:r>
              <a:rPr lang="hr-HR" dirty="0" err="1" smtClean="0"/>
              <a:t>friends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afternoon</a:t>
            </a:r>
            <a:r>
              <a:rPr lang="hr-HR" dirty="0" smtClean="0"/>
              <a:t>. (MEET)</a:t>
            </a:r>
          </a:p>
          <a:p>
            <a:pPr lvl="0">
              <a:buNone/>
            </a:pPr>
            <a:r>
              <a:rPr lang="hr-HR" dirty="0" smtClean="0"/>
              <a:t>8   I </a:t>
            </a:r>
            <a:r>
              <a:rPr lang="hr-HR" dirty="0" err="1" smtClean="0"/>
              <a:t>think</a:t>
            </a:r>
            <a:r>
              <a:rPr lang="hr-HR" dirty="0" smtClean="0"/>
              <a:t> </a:t>
            </a:r>
            <a:r>
              <a:rPr lang="hr-HR" dirty="0" err="1" smtClean="0"/>
              <a:t>I</a:t>
            </a:r>
            <a:r>
              <a:rPr lang="hr-HR" dirty="0" smtClean="0"/>
              <a:t> __</a:t>
            </a:r>
            <a:r>
              <a:rPr lang="hr-HR" b="1" dirty="0" err="1" smtClean="0">
                <a:solidFill>
                  <a:srgbClr val="FF0000"/>
                </a:solidFill>
              </a:rPr>
              <a:t>will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play</a:t>
            </a:r>
            <a:r>
              <a:rPr lang="hr-HR" dirty="0" smtClean="0"/>
              <a:t>___ </a:t>
            </a:r>
            <a:r>
              <a:rPr lang="hr-HR" dirty="0" err="1" smtClean="0"/>
              <a:t>fotball</a:t>
            </a:r>
            <a:r>
              <a:rPr lang="hr-HR" dirty="0" smtClean="0"/>
              <a:t> </a:t>
            </a:r>
            <a:r>
              <a:rPr lang="hr-HR" dirty="0" err="1" smtClean="0"/>
              <a:t>tomorrow</a:t>
            </a:r>
            <a:r>
              <a:rPr lang="hr-HR" dirty="0" smtClean="0"/>
              <a:t>. (PLAY)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               </a:t>
            </a:r>
            <a:r>
              <a:rPr lang="hr-HR" sz="2200" b="1" dirty="0" err="1" smtClean="0"/>
              <a:t>An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English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Quiz</a:t>
            </a:r>
            <a:r>
              <a:rPr lang="hr-HR" sz="2200" b="1" dirty="0" smtClean="0"/>
              <a:t> (Grade 8)                    -3-</a:t>
            </a:r>
            <a:endParaRPr lang="hr-HR" sz="2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019692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AutoNum type="romanUcPeriod" startAt="3"/>
            </a:pPr>
            <a:r>
              <a:rPr lang="hr-HR" sz="2800" b="1" dirty="0" smtClean="0"/>
              <a:t>VOCABULARY</a:t>
            </a:r>
          </a:p>
          <a:p>
            <a:pPr marL="457200" lvl="0" indent="-457200">
              <a:buAutoNum type="arabicParenR"/>
            </a:pPr>
            <a:r>
              <a:rPr lang="hr-HR" sz="2400" b="1" dirty="0" err="1" smtClean="0"/>
              <a:t>Complete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sentences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with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words</a:t>
            </a:r>
            <a:r>
              <a:rPr lang="hr-HR" sz="2400" b="1" dirty="0" smtClean="0"/>
              <a:t>: DOWNLOAD, RULE, HOOKED, EFFECT, DISABILITY, ADDICTION, COMPANION,</a:t>
            </a:r>
          </a:p>
          <a:p>
            <a:pPr marL="457200" lvl="0" indent="-457200">
              <a:buNone/>
            </a:pPr>
            <a:r>
              <a:rPr lang="hr-HR" dirty="0" smtClean="0"/>
              <a:t>- </a:t>
            </a:r>
            <a:r>
              <a:rPr lang="hr-HR" dirty="0" err="1" smtClean="0"/>
              <a:t>Listening</a:t>
            </a:r>
            <a:r>
              <a:rPr lang="hr-HR" dirty="0" smtClean="0"/>
              <a:t> to </a:t>
            </a:r>
            <a:r>
              <a:rPr lang="hr-HR" dirty="0" err="1" smtClean="0"/>
              <a:t>loud</a:t>
            </a:r>
            <a:r>
              <a:rPr lang="hr-HR" dirty="0" smtClean="0"/>
              <a:t> </a:t>
            </a:r>
            <a:r>
              <a:rPr lang="hr-HR" dirty="0" err="1" smtClean="0"/>
              <a:t>music</a:t>
            </a:r>
            <a:r>
              <a:rPr lang="hr-HR" dirty="0" smtClean="0"/>
              <a:t>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negative _____ on a </a:t>
            </a:r>
            <a:r>
              <a:rPr lang="hr-HR" dirty="0" err="1" smtClean="0"/>
              <a:t>child</a:t>
            </a:r>
            <a:r>
              <a:rPr lang="hr-HR" dirty="0" smtClean="0"/>
              <a:t>`s </a:t>
            </a:r>
            <a:r>
              <a:rPr lang="hr-HR" dirty="0" err="1" smtClean="0"/>
              <a:t>hearing</a:t>
            </a:r>
            <a:r>
              <a:rPr lang="hr-HR" dirty="0" smtClean="0"/>
              <a:t>.</a:t>
            </a:r>
          </a:p>
          <a:p>
            <a:pPr marL="457200" lvl="0" indent="-457200">
              <a:buNone/>
            </a:pPr>
            <a:r>
              <a:rPr lang="hr-HR" dirty="0" smtClean="0"/>
              <a:t>- He </a:t>
            </a:r>
            <a:r>
              <a:rPr lang="hr-HR" dirty="0" err="1" smtClean="0"/>
              <a:t>has</a:t>
            </a:r>
            <a:r>
              <a:rPr lang="hr-HR" dirty="0" smtClean="0"/>
              <a:t> a </a:t>
            </a:r>
            <a:r>
              <a:rPr lang="hr-HR" dirty="0" err="1" smtClean="0"/>
              <a:t>mild</a:t>
            </a:r>
            <a:r>
              <a:rPr lang="hr-HR" dirty="0" smtClean="0"/>
              <a:t> </a:t>
            </a:r>
            <a:r>
              <a:rPr lang="hr-HR" dirty="0" err="1" smtClean="0"/>
              <a:t>learning</a:t>
            </a:r>
            <a:r>
              <a:rPr lang="hr-HR" dirty="0" smtClean="0"/>
              <a:t> ______ </a:t>
            </a:r>
            <a:r>
              <a:rPr lang="hr-HR" dirty="0" err="1" smtClean="0"/>
              <a:t>so</a:t>
            </a:r>
            <a:r>
              <a:rPr lang="hr-HR" dirty="0" smtClean="0"/>
              <a:t> he </a:t>
            </a:r>
            <a:r>
              <a:rPr lang="hr-HR" dirty="0" err="1" smtClean="0"/>
              <a:t>spends</a:t>
            </a:r>
            <a:r>
              <a:rPr lang="hr-HR" dirty="0" smtClean="0"/>
              <a:t> more time </a:t>
            </a:r>
            <a:r>
              <a:rPr lang="hr-HR" dirty="0" err="1" smtClean="0"/>
              <a:t>doing</a:t>
            </a:r>
            <a:r>
              <a:rPr lang="hr-HR" dirty="0" smtClean="0"/>
              <a:t> his </a:t>
            </a:r>
            <a:r>
              <a:rPr lang="hr-HR" dirty="0" err="1" smtClean="0"/>
              <a:t>homework</a:t>
            </a:r>
            <a:r>
              <a:rPr lang="hr-HR" dirty="0" smtClean="0"/>
              <a:t>.</a:t>
            </a:r>
          </a:p>
          <a:p>
            <a:pPr marL="457200" lvl="0" indent="-457200">
              <a:buNone/>
            </a:pPr>
            <a:r>
              <a:rPr lang="hr-HR" dirty="0" smtClean="0"/>
              <a:t>- </a:t>
            </a:r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teenagers</a:t>
            </a:r>
            <a:r>
              <a:rPr lang="hr-HR" dirty="0" smtClean="0"/>
              <a:t> </a:t>
            </a:r>
            <a:r>
              <a:rPr lang="hr-HR" dirty="0" err="1" smtClean="0"/>
              <a:t>nowadays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 a(n) _____ to </a:t>
            </a:r>
            <a:r>
              <a:rPr lang="hr-HR" dirty="0" err="1" smtClean="0"/>
              <a:t>interactive</a:t>
            </a:r>
            <a:r>
              <a:rPr lang="hr-HR" dirty="0" smtClean="0"/>
              <a:t> </a:t>
            </a:r>
            <a:r>
              <a:rPr lang="hr-HR" dirty="0" err="1" smtClean="0"/>
              <a:t>computer</a:t>
            </a:r>
            <a:r>
              <a:rPr lang="hr-HR" dirty="0" smtClean="0"/>
              <a:t> </a:t>
            </a:r>
            <a:r>
              <a:rPr lang="hr-HR" dirty="0" err="1" smtClean="0"/>
              <a:t>games</a:t>
            </a:r>
            <a:r>
              <a:rPr lang="hr-HR" dirty="0" smtClean="0"/>
              <a:t>.</a:t>
            </a:r>
          </a:p>
          <a:p>
            <a:pPr marL="457200" lvl="0" indent="-457200">
              <a:buNone/>
            </a:pPr>
            <a:r>
              <a:rPr lang="hr-HR" dirty="0" smtClean="0"/>
              <a:t>- It`s </a:t>
            </a:r>
            <a:r>
              <a:rPr lang="hr-HR" dirty="0" err="1" smtClean="0"/>
              <a:t>illeggal</a:t>
            </a:r>
            <a:r>
              <a:rPr lang="hr-HR" dirty="0" smtClean="0"/>
              <a:t> to ______ </a:t>
            </a:r>
            <a:r>
              <a:rPr lang="hr-HR" dirty="0" err="1" smtClean="0"/>
              <a:t>music</a:t>
            </a:r>
            <a:r>
              <a:rPr lang="hr-HR" dirty="0" smtClean="0"/>
              <a:t> or </a:t>
            </a:r>
            <a:r>
              <a:rPr lang="hr-HR" dirty="0" err="1" smtClean="0"/>
              <a:t>films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Internet.</a:t>
            </a:r>
          </a:p>
          <a:p>
            <a:pPr marL="457200" lvl="0" indent="-457200">
              <a:buNone/>
            </a:pPr>
            <a:r>
              <a:rPr lang="hr-HR" dirty="0" smtClean="0"/>
              <a:t>- My </a:t>
            </a:r>
            <a:r>
              <a:rPr lang="hr-HR" dirty="0" err="1" smtClean="0"/>
              <a:t>dog</a:t>
            </a:r>
            <a:r>
              <a:rPr lang="hr-HR" dirty="0" smtClean="0"/>
              <a:t> is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perfect</a:t>
            </a:r>
            <a:r>
              <a:rPr lang="hr-HR" dirty="0" smtClean="0"/>
              <a:t> _______ but </a:t>
            </a:r>
            <a:r>
              <a:rPr lang="hr-HR" dirty="0" err="1" smtClean="0"/>
              <a:t>also</a:t>
            </a:r>
            <a:r>
              <a:rPr lang="hr-HR" dirty="0" smtClean="0"/>
              <a:t> a great </a:t>
            </a:r>
            <a:r>
              <a:rPr lang="hr-HR" dirty="0" err="1" smtClean="0"/>
              <a:t>watch</a:t>
            </a:r>
            <a:r>
              <a:rPr lang="hr-HR" dirty="0" smtClean="0"/>
              <a:t> </a:t>
            </a:r>
            <a:r>
              <a:rPr lang="hr-HR" dirty="0" err="1" smtClean="0"/>
              <a:t>dog</a:t>
            </a:r>
            <a:r>
              <a:rPr lang="hr-HR" dirty="0" smtClean="0"/>
              <a:t>.</a:t>
            </a:r>
          </a:p>
          <a:p>
            <a:pPr marL="457200" lvl="0" indent="-457200">
              <a:buNone/>
            </a:pPr>
            <a:r>
              <a:rPr lang="hr-HR" dirty="0" smtClean="0"/>
              <a:t>-</a:t>
            </a:r>
            <a:r>
              <a:rPr lang="hr-HR" dirty="0" err="1" smtClean="0"/>
              <a:t>Teens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let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gadgets</a:t>
            </a:r>
            <a:r>
              <a:rPr lang="hr-HR" dirty="0" smtClean="0"/>
              <a:t> _____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lives</a:t>
            </a:r>
            <a:r>
              <a:rPr lang="hr-HR" dirty="0" smtClean="0"/>
              <a:t>.</a:t>
            </a:r>
          </a:p>
          <a:p>
            <a:pPr marL="457200" lvl="0" indent="-457200">
              <a:buNone/>
            </a:pPr>
            <a:r>
              <a:rPr lang="hr-HR" dirty="0" smtClean="0"/>
              <a:t>- </a:t>
            </a:r>
            <a:r>
              <a:rPr lang="hr-HR" dirty="0" err="1" smtClean="0"/>
              <a:t>Harry</a:t>
            </a:r>
            <a:r>
              <a:rPr lang="hr-HR" dirty="0" smtClean="0"/>
              <a:t> is ________ on his game </a:t>
            </a:r>
            <a:r>
              <a:rPr lang="hr-HR" dirty="0" err="1" smtClean="0"/>
              <a:t>console</a:t>
            </a:r>
            <a:r>
              <a:rPr lang="hr-HR" dirty="0" smtClean="0"/>
              <a:t>.</a:t>
            </a:r>
          </a:p>
          <a:p>
            <a:pPr marL="571500" indent="-571500"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847708"/>
          </a:xfrm>
        </p:spPr>
        <p:txBody>
          <a:bodyPr>
            <a:normAutofit fontScale="90000"/>
          </a:bodyPr>
          <a:lstStyle/>
          <a:p>
            <a:r>
              <a:rPr lang="hr-HR" sz="2200" b="1" dirty="0" smtClean="0"/>
              <a:t>              </a:t>
            </a:r>
            <a:br>
              <a:rPr lang="hr-HR" sz="2200" b="1" dirty="0" smtClean="0"/>
            </a:br>
            <a:r>
              <a:rPr lang="hr-HR" sz="2200" b="1" dirty="0" smtClean="0"/>
              <a:t>                                      </a:t>
            </a:r>
            <a:r>
              <a:rPr lang="hr-HR" sz="2200" b="1" dirty="0" err="1" smtClean="0"/>
              <a:t>An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English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Quiz</a:t>
            </a:r>
            <a:r>
              <a:rPr lang="hr-HR" sz="2200" b="1" dirty="0" smtClean="0"/>
              <a:t> (Grade 8)                   -1-</a:t>
            </a:r>
            <a:r>
              <a:rPr lang="hr-HR" sz="2200" dirty="0" smtClean="0"/>
              <a:t/>
            </a:r>
            <a:br>
              <a:rPr lang="hr-HR" sz="2200" dirty="0" smtClean="0"/>
            </a:br>
            <a:endParaRPr lang="hr-HR" sz="22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r-HR" sz="8800" b="1" dirty="0" smtClean="0"/>
              <a:t>CULTURE SPOT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/>
              <a:t>1 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most </a:t>
            </a:r>
            <a:r>
              <a:rPr lang="hr-HR" sz="8800" b="1" dirty="0" err="1" smtClean="0"/>
              <a:t>famous</a:t>
            </a:r>
            <a:r>
              <a:rPr lang="hr-HR" sz="8800" b="1" dirty="0" smtClean="0"/>
              <a:t> department </a:t>
            </a:r>
            <a:r>
              <a:rPr lang="hr-HR" sz="8800" b="1" dirty="0" err="1" smtClean="0"/>
              <a:t>store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London is </a:t>
            </a:r>
            <a:r>
              <a:rPr lang="hr-HR" sz="8800" b="1" dirty="0" err="1" smtClean="0"/>
              <a:t>called</a:t>
            </a:r>
            <a:r>
              <a:rPr lang="hr-HR" sz="8800" b="1" dirty="0" smtClean="0"/>
              <a:t>: 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a</a:t>
            </a:r>
            <a:r>
              <a:rPr lang="hr-HR" sz="8800" b="1" dirty="0" smtClean="0">
                <a:solidFill>
                  <a:srgbClr val="C00000"/>
                </a:solidFill>
              </a:rPr>
              <a:t>) </a:t>
            </a:r>
            <a:r>
              <a:rPr lang="hr-HR" sz="8800" b="1" dirty="0" err="1" smtClean="0">
                <a:solidFill>
                  <a:srgbClr val="C00000"/>
                </a:solidFill>
              </a:rPr>
              <a:t>Harrods</a:t>
            </a:r>
            <a:r>
              <a:rPr lang="hr-HR" sz="8800" b="1" dirty="0" smtClean="0">
                <a:solidFill>
                  <a:srgbClr val="C00000"/>
                </a:solidFill>
              </a:rPr>
              <a:t>                        </a:t>
            </a:r>
            <a:r>
              <a:rPr lang="hr-HR" sz="8800" dirty="0" smtClean="0"/>
              <a:t>d) Top </a:t>
            </a:r>
            <a:r>
              <a:rPr lang="hr-HR" sz="8800" dirty="0" err="1" smtClean="0"/>
              <a:t>Shop</a:t>
            </a:r>
            <a:endParaRPr lang="hr-HR" sz="88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hr-HR" sz="8800" dirty="0" smtClean="0"/>
              <a:t>b) </a:t>
            </a:r>
            <a:r>
              <a:rPr lang="hr-HR" sz="8800" dirty="0" err="1" smtClean="0"/>
              <a:t>Harodss</a:t>
            </a:r>
            <a:r>
              <a:rPr lang="hr-HR" sz="8800" dirty="0" smtClean="0"/>
              <a:t>                        e) Top </a:t>
            </a:r>
            <a:r>
              <a:rPr lang="hr-HR" sz="8800" dirty="0" err="1" smtClean="0"/>
              <a:t>Glam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c) </a:t>
            </a:r>
            <a:r>
              <a:rPr lang="hr-HR" sz="8800" dirty="0" err="1" smtClean="0"/>
              <a:t>Herods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/>
              <a:t>2  </a:t>
            </a:r>
            <a:r>
              <a:rPr lang="hr-HR" sz="8800" b="1" dirty="0" err="1" smtClean="0"/>
              <a:t>Complete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name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of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this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well</a:t>
            </a:r>
            <a:r>
              <a:rPr lang="hr-HR" sz="8800" b="1" dirty="0" smtClean="0"/>
              <a:t>-</a:t>
            </a:r>
            <a:r>
              <a:rPr lang="hr-HR" sz="8800" b="1" dirty="0" err="1" smtClean="0"/>
              <a:t>known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television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series</a:t>
            </a:r>
            <a:r>
              <a:rPr lang="hr-HR" sz="8800" b="1" dirty="0" smtClean="0"/>
              <a:t>: </a:t>
            </a:r>
            <a:r>
              <a:rPr lang="hr-HR" sz="8800" b="1" dirty="0" err="1" smtClean="0"/>
              <a:t>Malcom</a:t>
            </a:r>
            <a:r>
              <a:rPr lang="hr-HR" sz="8800" b="1" dirty="0" smtClean="0"/>
              <a:t>__</a:t>
            </a:r>
            <a:r>
              <a:rPr lang="hr-HR" sz="8800" b="1" dirty="0" smtClean="0">
                <a:solidFill>
                  <a:srgbClr val="C00000"/>
                </a:solidFill>
              </a:rPr>
              <a:t>IN THE MIDDLE</a:t>
            </a:r>
            <a:r>
              <a:rPr lang="hr-HR" sz="8800" b="1" dirty="0" smtClean="0"/>
              <a:t>________</a:t>
            </a:r>
            <a:endParaRPr lang="hr-HR" sz="8800" dirty="0" smtClean="0"/>
          </a:p>
          <a:p>
            <a:pPr>
              <a:buNone/>
            </a:pPr>
            <a:r>
              <a:rPr lang="hr-HR" sz="8800" dirty="0" smtClean="0"/>
              <a:t>a) </a:t>
            </a:r>
            <a:r>
              <a:rPr lang="hr-HR" sz="8800" b="1" dirty="0" smtClean="0"/>
              <a:t> </a:t>
            </a:r>
            <a:r>
              <a:rPr lang="hr-HR" sz="8800" dirty="0" err="1" smtClean="0"/>
              <a:t>in</a:t>
            </a:r>
            <a:r>
              <a:rPr lang="hr-HR" sz="8800" dirty="0" smtClean="0"/>
              <a:t> </a:t>
            </a:r>
            <a:r>
              <a:rPr lang="hr-HR" sz="8800" dirty="0" err="1" smtClean="0"/>
              <a:t>the</a:t>
            </a:r>
            <a:r>
              <a:rPr lang="hr-HR" sz="8800" dirty="0" smtClean="0"/>
              <a:t> </a:t>
            </a:r>
            <a:r>
              <a:rPr lang="hr-HR" sz="8800" dirty="0" err="1" smtClean="0"/>
              <a:t>Disco</a:t>
            </a:r>
            <a:r>
              <a:rPr lang="hr-HR" sz="8800" dirty="0" smtClean="0"/>
              <a:t>                             d) </a:t>
            </a:r>
            <a:r>
              <a:rPr lang="hr-HR" sz="8800" dirty="0" err="1" smtClean="0"/>
              <a:t>in</a:t>
            </a:r>
            <a:r>
              <a:rPr lang="hr-HR" sz="8800" dirty="0" smtClean="0"/>
              <a:t> </a:t>
            </a:r>
            <a:r>
              <a:rPr lang="hr-HR" sz="8800" dirty="0" err="1" smtClean="0"/>
              <a:t>Hospital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b)  </a:t>
            </a:r>
            <a:r>
              <a:rPr lang="hr-HR" sz="8800" b="1" dirty="0" err="1" smtClean="0">
                <a:solidFill>
                  <a:srgbClr val="C00000"/>
                </a:solidFill>
              </a:rPr>
              <a:t>in</a:t>
            </a:r>
            <a:r>
              <a:rPr lang="hr-HR" sz="8800" b="1" dirty="0" smtClean="0">
                <a:solidFill>
                  <a:srgbClr val="C00000"/>
                </a:solidFill>
              </a:rPr>
              <a:t> </a:t>
            </a:r>
            <a:r>
              <a:rPr lang="hr-HR" sz="8800" b="1" dirty="0" err="1" smtClean="0">
                <a:solidFill>
                  <a:srgbClr val="C00000"/>
                </a:solidFill>
              </a:rPr>
              <a:t>the</a:t>
            </a:r>
            <a:r>
              <a:rPr lang="hr-HR" sz="8800" b="1" dirty="0" smtClean="0">
                <a:solidFill>
                  <a:srgbClr val="C00000"/>
                </a:solidFill>
              </a:rPr>
              <a:t> </a:t>
            </a:r>
            <a:r>
              <a:rPr lang="hr-HR" sz="8800" b="1" dirty="0" err="1" smtClean="0">
                <a:solidFill>
                  <a:srgbClr val="C00000"/>
                </a:solidFill>
              </a:rPr>
              <a:t>Middle</a:t>
            </a:r>
            <a:r>
              <a:rPr lang="hr-HR" sz="8800" b="1" dirty="0" smtClean="0">
                <a:solidFill>
                  <a:srgbClr val="C00000"/>
                </a:solidFill>
              </a:rPr>
              <a:t>                          </a:t>
            </a:r>
            <a:r>
              <a:rPr lang="hr-HR" sz="8800" dirty="0" smtClean="0"/>
              <a:t>e) at </a:t>
            </a:r>
            <a:r>
              <a:rPr lang="hr-HR" sz="8800" dirty="0" err="1" smtClean="0"/>
              <a:t>the</a:t>
            </a:r>
            <a:r>
              <a:rPr lang="hr-HR" sz="8800" dirty="0" smtClean="0"/>
              <a:t> </a:t>
            </a:r>
            <a:r>
              <a:rPr lang="hr-HR" sz="8800" dirty="0" err="1" smtClean="0"/>
              <a:t>Seaside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c)  </a:t>
            </a:r>
            <a:r>
              <a:rPr lang="hr-HR" sz="8800" dirty="0" err="1" smtClean="0"/>
              <a:t>in</a:t>
            </a:r>
            <a:r>
              <a:rPr lang="hr-HR" sz="8800" dirty="0" smtClean="0"/>
              <a:t> </a:t>
            </a:r>
            <a:r>
              <a:rPr lang="hr-HR" sz="8800" dirty="0" err="1" smtClean="0"/>
              <a:t>Trouble</a:t>
            </a:r>
            <a:endParaRPr lang="en-GB" sz="8800" dirty="0" smtClean="0"/>
          </a:p>
          <a:p>
            <a:pPr lvl="0">
              <a:buNone/>
            </a:pPr>
            <a:r>
              <a:rPr lang="hr-HR" sz="8800" b="1" dirty="0" smtClean="0"/>
              <a:t>3 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name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of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main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character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</a:t>
            </a:r>
            <a:r>
              <a:rPr lang="hr-HR" sz="8800" b="1" dirty="0" smtClean="0"/>
              <a:t> Dickens`s “</a:t>
            </a:r>
            <a:r>
              <a:rPr lang="hr-HR" sz="8800" b="1" dirty="0" err="1" smtClean="0"/>
              <a:t>Christmas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Carol</a:t>
            </a:r>
            <a:r>
              <a:rPr lang="hr-HR" sz="8800" b="1" dirty="0" smtClean="0"/>
              <a:t> is </a:t>
            </a:r>
            <a:r>
              <a:rPr lang="hr-HR" sz="8800" b="1" dirty="0" err="1" smtClean="0"/>
              <a:t>called</a:t>
            </a:r>
            <a:r>
              <a:rPr lang="hr-HR" sz="8800" b="1" dirty="0" smtClean="0"/>
              <a:t> __</a:t>
            </a:r>
            <a:r>
              <a:rPr lang="hr-HR" sz="8800" b="1" dirty="0" smtClean="0">
                <a:solidFill>
                  <a:srgbClr val="C00000"/>
                </a:solidFill>
              </a:rPr>
              <a:t>EBENEZER</a:t>
            </a:r>
            <a:r>
              <a:rPr lang="hr-HR" sz="8800" b="1" dirty="0" smtClean="0"/>
              <a:t>_____ </a:t>
            </a:r>
            <a:r>
              <a:rPr lang="hr-HR" sz="8800" b="1" dirty="0" err="1" smtClean="0"/>
              <a:t>Scrooge</a:t>
            </a:r>
            <a:r>
              <a:rPr lang="hr-HR" sz="8800" b="1" dirty="0" smtClean="0"/>
              <a:t>.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a) </a:t>
            </a:r>
            <a:r>
              <a:rPr lang="hr-HR" sz="8800" dirty="0" err="1" smtClean="0"/>
              <a:t>Abenazer</a:t>
            </a:r>
            <a:r>
              <a:rPr lang="hr-HR" sz="8800" dirty="0" smtClean="0"/>
              <a:t>                              d) </a:t>
            </a:r>
            <a:r>
              <a:rPr lang="hr-HR" sz="8800" b="1" dirty="0" smtClean="0">
                <a:solidFill>
                  <a:srgbClr val="C00000"/>
                </a:solidFill>
              </a:rPr>
              <a:t>Ebenezer</a:t>
            </a:r>
          </a:p>
          <a:p>
            <a:pPr lvl="0">
              <a:buNone/>
            </a:pPr>
            <a:r>
              <a:rPr lang="hr-HR" sz="8800" dirty="0" smtClean="0"/>
              <a:t>b) </a:t>
            </a:r>
            <a:r>
              <a:rPr lang="hr-HR" sz="8800" dirty="0" err="1" smtClean="0"/>
              <a:t>Abenezer</a:t>
            </a:r>
            <a:r>
              <a:rPr lang="hr-HR" sz="8800" dirty="0" smtClean="0"/>
              <a:t>                              e) </a:t>
            </a:r>
            <a:r>
              <a:rPr lang="hr-HR" sz="8800" dirty="0" err="1" smtClean="0"/>
              <a:t>Ebeneser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c)  </a:t>
            </a:r>
            <a:r>
              <a:rPr lang="hr-HR" sz="8800" dirty="0" err="1" smtClean="0"/>
              <a:t>Ebenazer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               </a:t>
            </a:r>
            <a:r>
              <a:rPr lang="hr-HR" sz="2200" b="1" dirty="0" err="1" smtClean="0"/>
              <a:t>An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English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Quiz</a:t>
            </a:r>
            <a:r>
              <a:rPr lang="hr-HR" sz="2200" b="1" dirty="0" smtClean="0"/>
              <a:t> (Grade 8)                    -3-</a:t>
            </a:r>
            <a:endParaRPr lang="hr-HR" sz="2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019692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AutoNum type="romanUcPeriod" startAt="3"/>
            </a:pPr>
            <a:r>
              <a:rPr lang="hr-HR" sz="2800" b="1" dirty="0" smtClean="0"/>
              <a:t>VOCABULARY</a:t>
            </a:r>
          </a:p>
          <a:p>
            <a:pPr marL="457200" lvl="0" indent="-457200">
              <a:buAutoNum type="arabicParenR"/>
            </a:pPr>
            <a:r>
              <a:rPr lang="hr-HR" sz="2800" b="1" dirty="0" err="1" smtClean="0"/>
              <a:t>Complete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sentences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with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words</a:t>
            </a:r>
            <a:r>
              <a:rPr lang="hr-HR" sz="2800" b="1" dirty="0" smtClean="0"/>
              <a:t>: DOWNLOAD, RULE, HOOKED, EFFECT, DISABILITY, ADDICTION, COMPANION,</a:t>
            </a:r>
          </a:p>
          <a:p>
            <a:pPr marL="457200" lvl="0" indent="-457200">
              <a:buNone/>
            </a:pPr>
            <a:r>
              <a:rPr lang="hr-HR" sz="2800" dirty="0" smtClean="0"/>
              <a:t>- </a:t>
            </a:r>
            <a:r>
              <a:rPr lang="hr-HR" sz="3100" dirty="0" err="1" smtClean="0"/>
              <a:t>Listening</a:t>
            </a:r>
            <a:r>
              <a:rPr lang="hr-HR" sz="3100" dirty="0" smtClean="0"/>
              <a:t> to </a:t>
            </a:r>
            <a:r>
              <a:rPr lang="hr-HR" sz="3100" dirty="0" err="1" smtClean="0"/>
              <a:t>loud</a:t>
            </a:r>
            <a:r>
              <a:rPr lang="hr-HR" sz="3100" dirty="0" smtClean="0"/>
              <a:t> </a:t>
            </a:r>
            <a:r>
              <a:rPr lang="hr-HR" sz="3100" dirty="0" err="1" smtClean="0"/>
              <a:t>music</a:t>
            </a:r>
            <a:r>
              <a:rPr lang="hr-HR" sz="3100" dirty="0" smtClean="0"/>
              <a:t> </a:t>
            </a:r>
            <a:r>
              <a:rPr lang="hr-HR" sz="3100" dirty="0" err="1" smtClean="0"/>
              <a:t>may</a:t>
            </a:r>
            <a:r>
              <a:rPr lang="hr-HR" sz="3100" dirty="0" smtClean="0"/>
              <a:t> </a:t>
            </a:r>
            <a:r>
              <a:rPr lang="hr-HR" sz="3100" dirty="0" err="1" smtClean="0"/>
              <a:t>have</a:t>
            </a:r>
            <a:r>
              <a:rPr lang="hr-HR" sz="3100" dirty="0" smtClean="0"/>
              <a:t> negative </a:t>
            </a:r>
            <a:r>
              <a:rPr lang="hr-HR" sz="3100" b="1" dirty="0" smtClean="0">
                <a:solidFill>
                  <a:srgbClr val="FF0000"/>
                </a:solidFill>
              </a:rPr>
              <a:t>_EFFECT</a:t>
            </a:r>
            <a:r>
              <a:rPr lang="hr-HR" sz="3100" dirty="0" smtClean="0"/>
              <a:t>_ on a </a:t>
            </a:r>
            <a:r>
              <a:rPr lang="hr-HR" sz="3100" dirty="0" err="1" smtClean="0"/>
              <a:t>child</a:t>
            </a:r>
            <a:r>
              <a:rPr lang="hr-HR" sz="3100" dirty="0" smtClean="0"/>
              <a:t>`s </a:t>
            </a:r>
            <a:r>
              <a:rPr lang="hr-HR" sz="3100" dirty="0" err="1" smtClean="0"/>
              <a:t>hearing</a:t>
            </a:r>
            <a:r>
              <a:rPr lang="hr-HR" sz="3100" dirty="0" smtClean="0"/>
              <a:t>.</a:t>
            </a:r>
          </a:p>
          <a:p>
            <a:pPr marL="457200" lvl="0" indent="-457200">
              <a:buNone/>
            </a:pPr>
            <a:r>
              <a:rPr lang="hr-HR" sz="3100" dirty="0" smtClean="0"/>
              <a:t>- He </a:t>
            </a:r>
            <a:r>
              <a:rPr lang="hr-HR" sz="3100" dirty="0" err="1" smtClean="0"/>
              <a:t>has</a:t>
            </a:r>
            <a:r>
              <a:rPr lang="hr-HR" sz="3100" dirty="0" smtClean="0"/>
              <a:t> a </a:t>
            </a:r>
            <a:r>
              <a:rPr lang="hr-HR" sz="3100" dirty="0" err="1" smtClean="0"/>
              <a:t>mild</a:t>
            </a:r>
            <a:r>
              <a:rPr lang="hr-HR" sz="3100" dirty="0" smtClean="0"/>
              <a:t> </a:t>
            </a:r>
            <a:r>
              <a:rPr lang="hr-HR" sz="3100" dirty="0" err="1" smtClean="0"/>
              <a:t>learning</a:t>
            </a:r>
            <a:r>
              <a:rPr lang="hr-HR" sz="3100" dirty="0" smtClean="0"/>
              <a:t> _</a:t>
            </a:r>
            <a:r>
              <a:rPr lang="hr-HR" sz="3100" b="1" dirty="0" smtClean="0">
                <a:solidFill>
                  <a:srgbClr val="FF0000"/>
                </a:solidFill>
              </a:rPr>
              <a:t>DISABILIT</a:t>
            </a:r>
            <a:r>
              <a:rPr lang="hr-HR" sz="3100" dirty="0" smtClean="0"/>
              <a:t>Y _ </a:t>
            </a:r>
            <a:r>
              <a:rPr lang="hr-HR" sz="3100" dirty="0" err="1" smtClean="0"/>
              <a:t>so</a:t>
            </a:r>
            <a:r>
              <a:rPr lang="hr-HR" sz="3100" dirty="0" smtClean="0"/>
              <a:t> he </a:t>
            </a:r>
            <a:r>
              <a:rPr lang="hr-HR" sz="3100" dirty="0" err="1" smtClean="0"/>
              <a:t>spends</a:t>
            </a:r>
            <a:r>
              <a:rPr lang="hr-HR" sz="3100" dirty="0" smtClean="0"/>
              <a:t> more time </a:t>
            </a:r>
            <a:r>
              <a:rPr lang="hr-HR" sz="3100" dirty="0" err="1" smtClean="0"/>
              <a:t>doing</a:t>
            </a:r>
            <a:r>
              <a:rPr lang="hr-HR" sz="3100" dirty="0" smtClean="0"/>
              <a:t> his </a:t>
            </a:r>
            <a:r>
              <a:rPr lang="hr-HR" sz="3100" dirty="0" err="1" smtClean="0"/>
              <a:t>homework</a:t>
            </a:r>
            <a:r>
              <a:rPr lang="hr-HR" sz="3100" dirty="0" smtClean="0"/>
              <a:t>.</a:t>
            </a:r>
          </a:p>
          <a:p>
            <a:pPr marL="457200" lvl="0" indent="-457200">
              <a:buNone/>
            </a:pPr>
            <a:r>
              <a:rPr lang="hr-HR" sz="3100" dirty="0" smtClean="0"/>
              <a:t>- </a:t>
            </a:r>
            <a:r>
              <a:rPr lang="hr-HR" sz="3100" dirty="0" err="1" smtClean="0"/>
              <a:t>Many</a:t>
            </a:r>
            <a:r>
              <a:rPr lang="hr-HR" sz="3100" dirty="0" smtClean="0"/>
              <a:t> </a:t>
            </a:r>
            <a:r>
              <a:rPr lang="hr-HR" sz="3100" dirty="0" err="1" smtClean="0"/>
              <a:t>teenagers</a:t>
            </a:r>
            <a:r>
              <a:rPr lang="hr-HR" sz="3100" dirty="0" smtClean="0"/>
              <a:t> </a:t>
            </a:r>
            <a:r>
              <a:rPr lang="hr-HR" sz="3100" dirty="0" err="1" smtClean="0"/>
              <a:t>nowadays</a:t>
            </a:r>
            <a:r>
              <a:rPr lang="hr-HR" sz="3100" dirty="0" smtClean="0"/>
              <a:t> </a:t>
            </a:r>
            <a:r>
              <a:rPr lang="hr-HR" sz="3100" dirty="0" err="1" smtClean="0"/>
              <a:t>have</a:t>
            </a:r>
            <a:r>
              <a:rPr lang="hr-HR" sz="3100" dirty="0" smtClean="0"/>
              <a:t>  a(n) _</a:t>
            </a:r>
            <a:r>
              <a:rPr lang="hr-HR" sz="3100" b="1" dirty="0" smtClean="0">
                <a:solidFill>
                  <a:srgbClr val="FF0000"/>
                </a:solidFill>
              </a:rPr>
              <a:t>ADDICTION_</a:t>
            </a:r>
            <a:r>
              <a:rPr lang="hr-HR" sz="3100" dirty="0" smtClean="0"/>
              <a:t>___ to </a:t>
            </a:r>
            <a:r>
              <a:rPr lang="hr-HR" sz="3100" dirty="0" err="1" smtClean="0"/>
              <a:t>interactive</a:t>
            </a:r>
            <a:r>
              <a:rPr lang="hr-HR" sz="3100" dirty="0" smtClean="0"/>
              <a:t> </a:t>
            </a:r>
            <a:r>
              <a:rPr lang="hr-HR" sz="3100" dirty="0" err="1" smtClean="0"/>
              <a:t>computer</a:t>
            </a:r>
            <a:r>
              <a:rPr lang="hr-HR" sz="3100" dirty="0" smtClean="0"/>
              <a:t> </a:t>
            </a:r>
            <a:r>
              <a:rPr lang="hr-HR" sz="3100" dirty="0" err="1" smtClean="0"/>
              <a:t>games</a:t>
            </a:r>
            <a:r>
              <a:rPr lang="hr-HR" sz="3100" dirty="0" smtClean="0"/>
              <a:t>.</a:t>
            </a:r>
          </a:p>
          <a:p>
            <a:pPr marL="457200" lvl="0" indent="-457200">
              <a:buNone/>
            </a:pPr>
            <a:r>
              <a:rPr lang="hr-HR" sz="3100" dirty="0" smtClean="0"/>
              <a:t>- It`s </a:t>
            </a:r>
            <a:r>
              <a:rPr lang="hr-HR" sz="3100" dirty="0" err="1" smtClean="0"/>
              <a:t>illeggal</a:t>
            </a:r>
            <a:r>
              <a:rPr lang="hr-HR" sz="3100" dirty="0" smtClean="0"/>
              <a:t> to _</a:t>
            </a:r>
            <a:r>
              <a:rPr lang="hr-HR" sz="3100" b="1" dirty="0" smtClean="0">
                <a:solidFill>
                  <a:srgbClr val="FF0000"/>
                </a:solidFill>
              </a:rPr>
              <a:t>DOWNLOAD</a:t>
            </a:r>
            <a:r>
              <a:rPr lang="hr-HR" sz="3100" dirty="0" smtClean="0"/>
              <a:t>__ </a:t>
            </a:r>
            <a:r>
              <a:rPr lang="hr-HR" sz="3100" dirty="0" err="1" smtClean="0"/>
              <a:t>music</a:t>
            </a:r>
            <a:r>
              <a:rPr lang="hr-HR" sz="3100" dirty="0" smtClean="0"/>
              <a:t> or </a:t>
            </a:r>
            <a:r>
              <a:rPr lang="hr-HR" sz="3100" dirty="0" err="1" smtClean="0"/>
              <a:t>films</a:t>
            </a:r>
            <a:r>
              <a:rPr lang="hr-HR" sz="3100" dirty="0" smtClean="0"/>
              <a:t> </a:t>
            </a:r>
            <a:r>
              <a:rPr lang="hr-HR" sz="3100" dirty="0" err="1" smtClean="0"/>
              <a:t>from</a:t>
            </a:r>
            <a:r>
              <a:rPr lang="hr-HR" sz="3100" dirty="0" smtClean="0"/>
              <a:t> </a:t>
            </a:r>
            <a:r>
              <a:rPr lang="hr-HR" sz="3100" dirty="0" err="1" smtClean="0"/>
              <a:t>the</a:t>
            </a:r>
            <a:r>
              <a:rPr lang="hr-HR" sz="3100" dirty="0" smtClean="0"/>
              <a:t> Internet.</a:t>
            </a:r>
          </a:p>
          <a:p>
            <a:pPr marL="457200" lvl="0" indent="-457200">
              <a:buNone/>
            </a:pPr>
            <a:r>
              <a:rPr lang="hr-HR" sz="3100" dirty="0" smtClean="0"/>
              <a:t>- My </a:t>
            </a:r>
            <a:r>
              <a:rPr lang="hr-HR" sz="3100" dirty="0" err="1" smtClean="0"/>
              <a:t>dog</a:t>
            </a:r>
            <a:r>
              <a:rPr lang="hr-HR" sz="3100" dirty="0" smtClean="0"/>
              <a:t> is </a:t>
            </a:r>
            <a:r>
              <a:rPr lang="hr-HR" sz="3100" dirty="0" err="1" smtClean="0"/>
              <a:t>not</a:t>
            </a:r>
            <a:r>
              <a:rPr lang="hr-HR" sz="3100" dirty="0" smtClean="0"/>
              <a:t> </a:t>
            </a:r>
            <a:r>
              <a:rPr lang="hr-HR" sz="3100" dirty="0" err="1" smtClean="0"/>
              <a:t>only</a:t>
            </a:r>
            <a:r>
              <a:rPr lang="hr-HR" sz="3100" dirty="0" smtClean="0"/>
              <a:t> </a:t>
            </a:r>
            <a:r>
              <a:rPr lang="hr-HR" sz="3100" dirty="0" err="1" smtClean="0"/>
              <a:t>perfect</a:t>
            </a:r>
            <a:r>
              <a:rPr lang="hr-HR" sz="3100" dirty="0" smtClean="0"/>
              <a:t> _</a:t>
            </a:r>
            <a:r>
              <a:rPr lang="hr-HR" sz="3100" b="1" dirty="0" smtClean="0">
                <a:solidFill>
                  <a:srgbClr val="FF0000"/>
                </a:solidFill>
              </a:rPr>
              <a:t>COMPANION_</a:t>
            </a:r>
            <a:r>
              <a:rPr lang="hr-HR" sz="3100" dirty="0" smtClean="0"/>
              <a:t> but </a:t>
            </a:r>
            <a:r>
              <a:rPr lang="hr-HR" sz="3100" dirty="0" err="1" smtClean="0"/>
              <a:t>also</a:t>
            </a:r>
            <a:r>
              <a:rPr lang="hr-HR" sz="3100" dirty="0" smtClean="0"/>
              <a:t> a great </a:t>
            </a:r>
            <a:r>
              <a:rPr lang="hr-HR" sz="3100" dirty="0" err="1" smtClean="0"/>
              <a:t>watch</a:t>
            </a:r>
            <a:r>
              <a:rPr lang="hr-HR" sz="3100" dirty="0" smtClean="0"/>
              <a:t> </a:t>
            </a:r>
            <a:r>
              <a:rPr lang="hr-HR" sz="3100" dirty="0" err="1" smtClean="0"/>
              <a:t>dog</a:t>
            </a:r>
            <a:r>
              <a:rPr lang="hr-HR" sz="3100" dirty="0" smtClean="0"/>
              <a:t>.</a:t>
            </a:r>
          </a:p>
          <a:p>
            <a:pPr marL="457200" lvl="0" indent="-457200">
              <a:buNone/>
            </a:pPr>
            <a:r>
              <a:rPr lang="hr-HR" sz="3100" dirty="0" smtClean="0"/>
              <a:t>-</a:t>
            </a:r>
            <a:r>
              <a:rPr lang="hr-HR" sz="3100" dirty="0" err="1" smtClean="0"/>
              <a:t>Teens</a:t>
            </a:r>
            <a:r>
              <a:rPr lang="hr-HR" sz="3100" dirty="0" smtClean="0"/>
              <a:t> </a:t>
            </a:r>
            <a:r>
              <a:rPr lang="hr-HR" sz="3100" dirty="0" err="1" smtClean="0"/>
              <a:t>should</a:t>
            </a:r>
            <a:r>
              <a:rPr lang="hr-HR" sz="3100" dirty="0" smtClean="0"/>
              <a:t> </a:t>
            </a:r>
            <a:r>
              <a:rPr lang="hr-HR" sz="3100" dirty="0" err="1" smtClean="0"/>
              <a:t>not</a:t>
            </a:r>
            <a:r>
              <a:rPr lang="hr-HR" sz="3100" dirty="0" smtClean="0"/>
              <a:t> let </a:t>
            </a:r>
            <a:r>
              <a:rPr lang="hr-HR" sz="3100" dirty="0" err="1" smtClean="0"/>
              <a:t>their</a:t>
            </a:r>
            <a:r>
              <a:rPr lang="hr-HR" sz="3100" dirty="0" smtClean="0"/>
              <a:t> </a:t>
            </a:r>
            <a:r>
              <a:rPr lang="hr-HR" sz="3100" dirty="0" err="1" smtClean="0"/>
              <a:t>gadgets</a:t>
            </a:r>
            <a:r>
              <a:rPr lang="hr-HR" sz="3100" dirty="0" smtClean="0"/>
              <a:t> _ </a:t>
            </a:r>
            <a:r>
              <a:rPr lang="hr-HR" sz="3100" b="1" dirty="0" smtClean="0">
                <a:solidFill>
                  <a:srgbClr val="FF0000"/>
                </a:solidFill>
              </a:rPr>
              <a:t>RULE</a:t>
            </a:r>
            <a:r>
              <a:rPr lang="hr-HR" sz="3100" dirty="0" smtClean="0"/>
              <a:t>_ </a:t>
            </a:r>
            <a:r>
              <a:rPr lang="hr-HR" sz="3100" dirty="0" err="1" smtClean="0"/>
              <a:t>their</a:t>
            </a:r>
            <a:r>
              <a:rPr lang="hr-HR" sz="3100" dirty="0" smtClean="0"/>
              <a:t> </a:t>
            </a:r>
            <a:r>
              <a:rPr lang="hr-HR" sz="3100" dirty="0" err="1" smtClean="0"/>
              <a:t>lives</a:t>
            </a:r>
            <a:r>
              <a:rPr lang="hr-HR" sz="3100" dirty="0" smtClean="0"/>
              <a:t>.</a:t>
            </a:r>
          </a:p>
          <a:p>
            <a:pPr marL="457200" lvl="0" indent="-457200">
              <a:buNone/>
            </a:pPr>
            <a:r>
              <a:rPr lang="hr-HR" sz="3100" dirty="0" smtClean="0"/>
              <a:t>- </a:t>
            </a:r>
            <a:r>
              <a:rPr lang="hr-HR" sz="3100" dirty="0" err="1" smtClean="0"/>
              <a:t>Harry</a:t>
            </a:r>
            <a:r>
              <a:rPr lang="hr-HR" sz="3100" dirty="0" smtClean="0"/>
              <a:t> is __</a:t>
            </a:r>
            <a:r>
              <a:rPr lang="hr-HR" sz="3100" b="1" dirty="0" smtClean="0">
                <a:solidFill>
                  <a:srgbClr val="FF0000"/>
                </a:solidFill>
              </a:rPr>
              <a:t>HOOKED</a:t>
            </a:r>
            <a:r>
              <a:rPr lang="hr-HR" sz="3100" dirty="0" smtClean="0"/>
              <a:t>__ on his game </a:t>
            </a:r>
            <a:r>
              <a:rPr lang="hr-HR" sz="3100" dirty="0" err="1" smtClean="0"/>
              <a:t>console</a:t>
            </a:r>
            <a:r>
              <a:rPr lang="hr-HR" sz="3100" dirty="0" smtClean="0"/>
              <a:t>.</a:t>
            </a:r>
            <a:endParaRPr lang="hr-HR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hr-HR" sz="10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</a:t>
            </a:r>
            <a:r>
              <a:rPr lang="hr-HR" sz="10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hr-HR" sz="10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English</a:t>
            </a:r>
            <a:r>
              <a:rPr lang="hr-HR" sz="10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hr-HR" sz="10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Quiz</a:t>
            </a:r>
            <a:r>
              <a:rPr lang="hr-HR" sz="10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(Grade 8)                    -3-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r-HR" dirty="0" smtClean="0"/>
              <a:t>2. </a:t>
            </a:r>
            <a:r>
              <a:rPr lang="hr-HR" b="1" dirty="0" err="1" smtClean="0"/>
              <a:t>Complete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quotations</a:t>
            </a:r>
            <a:r>
              <a:rPr lang="hr-HR" b="1" dirty="0" smtClean="0"/>
              <a:t> </a:t>
            </a:r>
            <a:r>
              <a:rPr lang="hr-HR" b="1" dirty="0" err="1" smtClean="0"/>
              <a:t>with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given</a:t>
            </a:r>
            <a:r>
              <a:rPr lang="hr-HR" b="1" dirty="0" smtClean="0"/>
              <a:t> </a:t>
            </a:r>
            <a:r>
              <a:rPr lang="hr-HR" b="1" dirty="0" err="1" smtClean="0"/>
              <a:t>words</a:t>
            </a:r>
            <a:r>
              <a:rPr lang="hr-HR" b="1" dirty="0" smtClean="0"/>
              <a:t>. </a:t>
            </a:r>
            <a:r>
              <a:rPr lang="hr-HR" b="1" dirty="0" err="1" smtClean="0"/>
              <a:t>Use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correct</a:t>
            </a:r>
            <a:r>
              <a:rPr lang="hr-HR" b="1" dirty="0" smtClean="0"/>
              <a:t> </a:t>
            </a:r>
            <a:r>
              <a:rPr lang="hr-HR" b="1" dirty="0" err="1" smtClean="0"/>
              <a:t>form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these</a:t>
            </a:r>
            <a:r>
              <a:rPr lang="hr-HR" b="1" dirty="0" smtClean="0"/>
              <a:t> </a:t>
            </a:r>
            <a:r>
              <a:rPr lang="hr-HR" b="1" dirty="0" err="1" smtClean="0"/>
              <a:t>words</a:t>
            </a:r>
            <a:r>
              <a:rPr lang="hr-HR" b="1" dirty="0" smtClean="0"/>
              <a:t>: START, DO, GET, WAIT, HAPPEN, SING, MAKE, COME </a:t>
            </a:r>
          </a:p>
          <a:p>
            <a:pPr>
              <a:buNone/>
            </a:pPr>
            <a:r>
              <a:rPr lang="hr-HR" sz="2400" dirty="0" smtClean="0"/>
              <a:t>- It`s </a:t>
            </a:r>
            <a:r>
              <a:rPr lang="hr-HR" sz="2400" dirty="0" err="1" smtClean="0"/>
              <a:t>not</a:t>
            </a:r>
            <a:r>
              <a:rPr lang="hr-HR" sz="2400" dirty="0" smtClean="0"/>
              <a:t> </a:t>
            </a:r>
            <a:r>
              <a:rPr lang="hr-HR" sz="2400" dirty="0" err="1" smtClean="0"/>
              <a:t>that</a:t>
            </a:r>
            <a:r>
              <a:rPr lang="hr-HR" sz="2400" dirty="0" smtClean="0"/>
              <a:t> I`m </a:t>
            </a:r>
            <a:r>
              <a:rPr lang="hr-HR" sz="2400" dirty="0" err="1" smtClean="0"/>
              <a:t>afraid</a:t>
            </a:r>
            <a:r>
              <a:rPr lang="hr-HR" sz="2400" dirty="0" smtClean="0"/>
              <a:t> to </a:t>
            </a:r>
            <a:r>
              <a:rPr lang="hr-HR" sz="2400" dirty="0" err="1" smtClean="0"/>
              <a:t>die</a:t>
            </a:r>
            <a:r>
              <a:rPr lang="hr-HR" sz="2400" dirty="0" smtClean="0"/>
              <a:t>. I </a:t>
            </a:r>
            <a:r>
              <a:rPr lang="hr-HR" sz="2400" dirty="0" err="1" smtClean="0"/>
              <a:t>just</a:t>
            </a:r>
            <a:r>
              <a:rPr lang="hr-HR" sz="2400" dirty="0" smtClean="0"/>
              <a:t> don`t </a:t>
            </a:r>
            <a:r>
              <a:rPr lang="hr-HR" sz="2400" dirty="0" err="1" smtClean="0"/>
              <a:t>want</a:t>
            </a:r>
            <a:r>
              <a:rPr lang="hr-HR" sz="2400" dirty="0" smtClean="0"/>
              <a:t> to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there</a:t>
            </a:r>
            <a:r>
              <a:rPr lang="hr-HR" sz="2400" dirty="0" smtClean="0"/>
              <a:t> </a:t>
            </a:r>
            <a:r>
              <a:rPr lang="hr-HR" sz="2400" dirty="0" err="1" smtClean="0"/>
              <a:t>when</a:t>
            </a:r>
            <a:r>
              <a:rPr lang="hr-HR" sz="2400" dirty="0" smtClean="0"/>
              <a:t> it ______.   </a:t>
            </a:r>
            <a:r>
              <a:rPr lang="hr-HR" b="1" i="1" dirty="0" err="1" smtClean="0"/>
              <a:t>Woody</a:t>
            </a:r>
            <a:r>
              <a:rPr lang="hr-HR" b="1" i="1" dirty="0" smtClean="0"/>
              <a:t> Allen</a:t>
            </a:r>
          </a:p>
          <a:p>
            <a:pPr>
              <a:buNone/>
            </a:pPr>
            <a:r>
              <a:rPr lang="hr-HR" dirty="0" smtClean="0"/>
              <a:t>-</a:t>
            </a:r>
            <a:r>
              <a:rPr lang="hr-HR" b="1" i="1" dirty="0" smtClean="0"/>
              <a:t> </a:t>
            </a:r>
            <a:r>
              <a:rPr lang="hr-HR" dirty="0" smtClean="0"/>
              <a:t>Opera is </a:t>
            </a:r>
            <a:r>
              <a:rPr lang="hr-HR" dirty="0" err="1" smtClean="0"/>
              <a:t>when</a:t>
            </a:r>
            <a:r>
              <a:rPr lang="hr-HR" dirty="0" smtClean="0"/>
              <a:t> a </a:t>
            </a:r>
            <a:r>
              <a:rPr lang="hr-HR" dirty="0" err="1" smtClean="0"/>
              <a:t>guy</a:t>
            </a:r>
            <a:r>
              <a:rPr lang="hr-HR" dirty="0" smtClean="0"/>
              <a:t> _____ </a:t>
            </a:r>
            <a:r>
              <a:rPr lang="hr-HR" dirty="0" err="1" smtClean="0"/>
              <a:t>knifed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back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, </a:t>
            </a:r>
            <a:r>
              <a:rPr lang="hr-HR" dirty="0" err="1" smtClean="0"/>
              <a:t>instead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bleeding</a:t>
            </a:r>
            <a:r>
              <a:rPr lang="hr-HR" dirty="0" smtClean="0"/>
              <a:t> , he ______.  </a:t>
            </a:r>
            <a:r>
              <a:rPr lang="hr-HR" b="1" i="1" dirty="0" err="1" smtClean="0"/>
              <a:t>Ed</a:t>
            </a:r>
            <a:r>
              <a:rPr lang="hr-HR" b="1" i="1" dirty="0" smtClean="0"/>
              <a:t> </a:t>
            </a:r>
            <a:r>
              <a:rPr lang="hr-HR" b="1" i="1" dirty="0" err="1" smtClean="0"/>
              <a:t>Gardner</a:t>
            </a:r>
            <a:endParaRPr lang="hr-HR" b="1" i="1" dirty="0" smtClean="0"/>
          </a:p>
          <a:p>
            <a:pPr>
              <a:buNone/>
            </a:pPr>
            <a:r>
              <a:rPr lang="hr-HR" dirty="0" smtClean="0"/>
              <a:t>-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brain</a:t>
            </a:r>
            <a:r>
              <a:rPr lang="hr-HR" dirty="0" smtClean="0"/>
              <a:t> is a </a:t>
            </a:r>
            <a:r>
              <a:rPr lang="hr-HR" dirty="0" err="1" smtClean="0"/>
              <a:t>wonderful</a:t>
            </a:r>
            <a:r>
              <a:rPr lang="hr-HR" dirty="0" smtClean="0"/>
              <a:t> organ. It _____ </a:t>
            </a:r>
            <a:r>
              <a:rPr lang="hr-HR" dirty="0" err="1" smtClean="0"/>
              <a:t>working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moment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get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morning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it _____ </a:t>
            </a:r>
            <a:r>
              <a:rPr lang="hr-HR" dirty="0" err="1" smtClean="0"/>
              <a:t>not</a:t>
            </a:r>
            <a:r>
              <a:rPr lang="hr-HR" dirty="0" smtClean="0"/>
              <a:t> stop </a:t>
            </a:r>
            <a:r>
              <a:rPr lang="hr-HR" dirty="0" err="1" smtClean="0"/>
              <a:t>until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get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office.  </a:t>
            </a:r>
            <a:r>
              <a:rPr lang="hr-HR" b="1" i="1" dirty="0" smtClean="0"/>
              <a:t>Robert Frost</a:t>
            </a:r>
          </a:p>
          <a:p>
            <a:pPr>
              <a:buNone/>
            </a:pPr>
            <a:r>
              <a:rPr lang="hr-HR" dirty="0" smtClean="0"/>
              <a:t>-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man</a:t>
            </a:r>
            <a:r>
              <a:rPr lang="hr-HR" dirty="0" smtClean="0"/>
              <a:t> who _____ no </a:t>
            </a:r>
            <a:r>
              <a:rPr lang="hr-HR" dirty="0" err="1" smtClean="0"/>
              <a:t>mistakes</a:t>
            </a:r>
            <a:r>
              <a:rPr lang="hr-HR" dirty="0" smtClean="0"/>
              <a:t> </a:t>
            </a:r>
            <a:r>
              <a:rPr lang="hr-HR" dirty="0" err="1" smtClean="0"/>
              <a:t>does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usually</a:t>
            </a:r>
            <a:r>
              <a:rPr lang="hr-HR" dirty="0" smtClean="0"/>
              <a:t> </a:t>
            </a:r>
            <a:r>
              <a:rPr lang="hr-HR" dirty="0" err="1" smtClean="0"/>
              <a:t>make</a:t>
            </a:r>
            <a:r>
              <a:rPr lang="hr-HR" dirty="0" smtClean="0"/>
              <a:t> </a:t>
            </a:r>
            <a:r>
              <a:rPr lang="hr-HR" dirty="0" err="1" smtClean="0"/>
              <a:t>anything</a:t>
            </a:r>
            <a:r>
              <a:rPr lang="hr-HR" dirty="0" smtClean="0"/>
              <a:t>. </a:t>
            </a:r>
            <a:r>
              <a:rPr lang="hr-HR" b="1" i="1" dirty="0" smtClean="0"/>
              <a:t> E J Phelps</a:t>
            </a:r>
          </a:p>
          <a:p>
            <a:pPr>
              <a:buNone/>
            </a:pPr>
            <a:r>
              <a:rPr lang="hr-HR" dirty="0" smtClean="0"/>
              <a:t>- </a:t>
            </a:r>
            <a:r>
              <a:rPr lang="hr-HR" dirty="0" err="1" smtClean="0"/>
              <a:t>Everything</a:t>
            </a:r>
            <a:r>
              <a:rPr lang="hr-HR" dirty="0" smtClean="0"/>
              <a:t> _____ to </a:t>
            </a:r>
            <a:r>
              <a:rPr lang="hr-HR" dirty="0" err="1" smtClean="0"/>
              <a:t>him</a:t>
            </a:r>
            <a:r>
              <a:rPr lang="hr-HR" dirty="0" smtClean="0"/>
              <a:t> who ______.  </a:t>
            </a:r>
            <a:r>
              <a:rPr lang="hr-HR" b="1" i="1" dirty="0" err="1" smtClean="0"/>
              <a:t>Traditional</a:t>
            </a:r>
            <a:endParaRPr lang="hr-H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hr-HR" sz="10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</a:t>
            </a:r>
            <a:r>
              <a:rPr lang="hr-HR" sz="10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hr-HR" sz="10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English</a:t>
            </a:r>
            <a:r>
              <a:rPr lang="hr-HR" sz="10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hr-HR" sz="1000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Quiz</a:t>
            </a:r>
            <a:r>
              <a:rPr lang="hr-HR" sz="10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(Grade 8)                    -3-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2. </a:t>
            </a:r>
            <a:r>
              <a:rPr lang="hr-HR" b="1" dirty="0" err="1" smtClean="0"/>
              <a:t>Complete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quotations</a:t>
            </a:r>
            <a:r>
              <a:rPr lang="hr-HR" b="1" dirty="0" smtClean="0"/>
              <a:t> </a:t>
            </a:r>
            <a:r>
              <a:rPr lang="hr-HR" b="1" dirty="0" err="1" smtClean="0"/>
              <a:t>with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given</a:t>
            </a:r>
            <a:r>
              <a:rPr lang="hr-HR" b="1" dirty="0" smtClean="0"/>
              <a:t> </a:t>
            </a:r>
            <a:r>
              <a:rPr lang="hr-HR" b="1" dirty="0" err="1" smtClean="0"/>
              <a:t>words</a:t>
            </a:r>
            <a:r>
              <a:rPr lang="hr-HR" b="1" dirty="0" smtClean="0"/>
              <a:t> </a:t>
            </a:r>
            <a:r>
              <a:rPr lang="hr-HR" b="1" dirty="0" err="1" smtClean="0"/>
              <a:t>and</a:t>
            </a:r>
            <a:r>
              <a:rPr lang="hr-HR" b="1" dirty="0" smtClean="0"/>
              <a:t> </a:t>
            </a:r>
            <a:r>
              <a:rPr lang="hr-HR" b="1" dirty="0" err="1" smtClean="0"/>
              <a:t>translate</a:t>
            </a:r>
            <a:r>
              <a:rPr lang="hr-HR" b="1" dirty="0" smtClean="0"/>
              <a:t> </a:t>
            </a:r>
            <a:r>
              <a:rPr lang="hr-HR" b="1" dirty="0" err="1" smtClean="0"/>
              <a:t>them</a:t>
            </a:r>
            <a:r>
              <a:rPr lang="hr-HR" b="1" dirty="0" smtClean="0"/>
              <a:t>. </a:t>
            </a:r>
            <a:r>
              <a:rPr lang="hr-HR" b="1" dirty="0" err="1" smtClean="0"/>
              <a:t>Use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correct</a:t>
            </a:r>
            <a:r>
              <a:rPr lang="hr-HR" b="1" dirty="0" smtClean="0"/>
              <a:t> </a:t>
            </a:r>
            <a:r>
              <a:rPr lang="hr-HR" b="1" dirty="0" err="1" smtClean="0"/>
              <a:t>form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these</a:t>
            </a:r>
            <a:r>
              <a:rPr lang="hr-HR" b="1" dirty="0" smtClean="0"/>
              <a:t> </a:t>
            </a:r>
            <a:r>
              <a:rPr lang="hr-HR" b="1" dirty="0" err="1" smtClean="0"/>
              <a:t>words</a:t>
            </a:r>
            <a:r>
              <a:rPr lang="hr-HR" b="1" dirty="0" smtClean="0"/>
              <a:t>: START, DO, GET, WAIT, HAPPEN, SING, MAKE, COME </a:t>
            </a:r>
          </a:p>
          <a:p>
            <a:pPr>
              <a:buNone/>
            </a:pPr>
            <a:r>
              <a:rPr lang="hr-HR" sz="2400" dirty="0" smtClean="0"/>
              <a:t>- It`s </a:t>
            </a:r>
            <a:r>
              <a:rPr lang="hr-HR" sz="2400" dirty="0" err="1" smtClean="0"/>
              <a:t>not</a:t>
            </a:r>
            <a:r>
              <a:rPr lang="hr-HR" sz="2400" dirty="0" smtClean="0"/>
              <a:t> </a:t>
            </a:r>
            <a:r>
              <a:rPr lang="hr-HR" sz="2400" dirty="0" err="1" smtClean="0"/>
              <a:t>that</a:t>
            </a:r>
            <a:r>
              <a:rPr lang="hr-HR" sz="2400" dirty="0" smtClean="0"/>
              <a:t> I`m </a:t>
            </a:r>
            <a:r>
              <a:rPr lang="hr-HR" sz="2400" dirty="0" err="1" smtClean="0"/>
              <a:t>afraid</a:t>
            </a:r>
            <a:r>
              <a:rPr lang="hr-HR" sz="2400" dirty="0" smtClean="0"/>
              <a:t> to </a:t>
            </a:r>
            <a:r>
              <a:rPr lang="hr-HR" sz="2400" dirty="0" err="1" smtClean="0"/>
              <a:t>die</a:t>
            </a:r>
            <a:r>
              <a:rPr lang="hr-HR" sz="2400" dirty="0" smtClean="0"/>
              <a:t>. I </a:t>
            </a:r>
            <a:r>
              <a:rPr lang="hr-HR" sz="2400" dirty="0" err="1" smtClean="0"/>
              <a:t>just</a:t>
            </a:r>
            <a:r>
              <a:rPr lang="hr-HR" sz="2400" dirty="0" smtClean="0"/>
              <a:t> don`t </a:t>
            </a:r>
            <a:r>
              <a:rPr lang="hr-HR" sz="2400" dirty="0" err="1" smtClean="0"/>
              <a:t>want</a:t>
            </a:r>
            <a:r>
              <a:rPr lang="hr-HR" sz="2400" dirty="0" smtClean="0"/>
              <a:t> to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there</a:t>
            </a:r>
            <a:r>
              <a:rPr lang="hr-HR" sz="2400" dirty="0" smtClean="0"/>
              <a:t> </a:t>
            </a:r>
            <a:r>
              <a:rPr lang="hr-HR" sz="2400" dirty="0" err="1" smtClean="0"/>
              <a:t>when</a:t>
            </a:r>
            <a:r>
              <a:rPr lang="hr-HR" sz="2400" dirty="0" smtClean="0"/>
              <a:t> it _</a:t>
            </a:r>
            <a:r>
              <a:rPr lang="hr-HR" sz="2400" b="1" dirty="0" smtClean="0">
                <a:solidFill>
                  <a:srgbClr val="FF0000"/>
                </a:solidFill>
              </a:rPr>
              <a:t>HAPPENS</a:t>
            </a:r>
            <a:r>
              <a:rPr lang="hr-HR" sz="2400" dirty="0" smtClean="0"/>
              <a:t>_.   </a:t>
            </a:r>
            <a:r>
              <a:rPr lang="hr-HR" b="1" i="1" dirty="0" err="1" smtClean="0"/>
              <a:t>Woody</a:t>
            </a:r>
            <a:r>
              <a:rPr lang="hr-HR" b="1" i="1" dirty="0" smtClean="0"/>
              <a:t> Allen</a:t>
            </a:r>
          </a:p>
          <a:p>
            <a:pPr>
              <a:buNone/>
            </a:pPr>
            <a:r>
              <a:rPr lang="hr-HR" dirty="0" smtClean="0"/>
              <a:t>-</a:t>
            </a:r>
            <a:r>
              <a:rPr lang="hr-HR" b="1" i="1" dirty="0" smtClean="0"/>
              <a:t> </a:t>
            </a:r>
            <a:r>
              <a:rPr lang="hr-HR" dirty="0" smtClean="0"/>
              <a:t>Opera is </a:t>
            </a:r>
            <a:r>
              <a:rPr lang="hr-HR" dirty="0" err="1" smtClean="0"/>
              <a:t>when</a:t>
            </a:r>
            <a:r>
              <a:rPr lang="hr-HR" dirty="0" smtClean="0"/>
              <a:t> a </a:t>
            </a:r>
            <a:r>
              <a:rPr lang="hr-HR" dirty="0" err="1" smtClean="0"/>
              <a:t>guy</a:t>
            </a:r>
            <a:r>
              <a:rPr lang="hr-HR" dirty="0" smtClean="0"/>
              <a:t> _</a:t>
            </a:r>
            <a:r>
              <a:rPr lang="hr-HR" b="1" dirty="0" smtClean="0">
                <a:solidFill>
                  <a:srgbClr val="FF0000"/>
                </a:solidFill>
              </a:rPr>
              <a:t>GETS</a:t>
            </a:r>
            <a:r>
              <a:rPr lang="hr-HR" dirty="0" smtClean="0"/>
              <a:t>_ </a:t>
            </a:r>
            <a:r>
              <a:rPr lang="hr-HR" dirty="0" err="1" smtClean="0"/>
              <a:t>knifed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back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, </a:t>
            </a:r>
            <a:r>
              <a:rPr lang="hr-HR" dirty="0" err="1" smtClean="0"/>
              <a:t>instead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bleeding</a:t>
            </a:r>
            <a:r>
              <a:rPr lang="hr-HR" dirty="0" smtClean="0"/>
              <a:t> , he _</a:t>
            </a:r>
            <a:r>
              <a:rPr lang="hr-HR" b="1" dirty="0" smtClean="0">
                <a:solidFill>
                  <a:srgbClr val="FF0000"/>
                </a:solidFill>
              </a:rPr>
              <a:t>SINGS</a:t>
            </a:r>
            <a:r>
              <a:rPr lang="hr-HR" dirty="0" smtClean="0"/>
              <a:t>__.  </a:t>
            </a:r>
            <a:r>
              <a:rPr lang="hr-HR" b="1" i="1" dirty="0" err="1" smtClean="0"/>
              <a:t>Ed</a:t>
            </a:r>
            <a:r>
              <a:rPr lang="hr-HR" b="1" i="1" dirty="0" smtClean="0"/>
              <a:t> </a:t>
            </a:r>
            <a:r>
              <a:rPr lang="hr-HR" b="1" i="1" dirty="0" err="1" smtClean="0"/>
              <a:t>Gardner</a:t>
            </a:r>
            <a:endParaRPr lang="hr-HR" b="1" i="1" dirty="0" smtClean="0"/>
          </a:p>
          <a:p>
            <a:pPr>
              <a:buNone/>
            </a:pPr>
            <a:r>
              <a:rPr lang="hr-HR" dirty="0" smtClean="0"/>
              <a:t>-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brain</a:t>
            </a:r>
            <a:r>
              <a:rPr lang="hr-HR" dirty="0" smtClean="0"/>
              <a:t> is a </a:t>
            </a:r>
            <a:r>
              <a:rPr lang="hr-HR" dirty="0" err="1" smtClean="0"/>
              <a:t>wonderful</a:t>
            </a:r>
            <a:r>
              <a:rPr lang="hr-HR" dirty="0" smtClean="0"/>
              <a:t> organ. It _</a:t>
            </a:r>
            <a:r>
              <a:rPr lang="hr-HR" b="1" dirty="0" smtClean="0">
                <a:solidFill>
                  <a:srgbClr val="FF0000"/>
                </a:solidFill>
              </a:rPr>
              <a:t>STARTS</a:t>
            </a:r>
            <a:r>
              <a:rPr lang="hr-HR" dirty="0" smtClean="0"/>
              <a:t>__ </a:t>
            </a:r>
            <a:r>
              <a:rPr lang="hr-HR" dirty="0" err="1" smtClean="0"/>
              <a:t>working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moment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get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morning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it _</a:t>
            </a:r>
            <a:r>
              <a:rPr lang="hr-HR" b="1" dirty="0" smtClean="0">
                <a:solidFill>
                  <a:srgbClr val="FF0000"/>
                </a:solidFill>
              </a:rPr>
              <a:t>DOES</a:t>
            </a:r>
            <a:r>
              <a:rPr lang="hr-HR" dirty="0" smtClean="0"/>
              <a:t>_ </a:t>
            </a:r>
            <a:r>
              <a:rPr lang="hr-HR" dirty="0" err="1" smtClean="0"/>
              <a:t>not</a:t>
            </a:r>
            <a:r>
              <a:rPr lang="hr-HR" dirty="0" smtClean="0"/>
              <a:t> stop </a:t>
            </a:r>
            <a:r>
              <a:rPr lang="hr-HR" dirty="0" err="1" smtClean="0"/>
              <a:t>until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get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office.  </a:t>
            </a:r>
            <a:r>
              <a:rPr lang="hr-HR" b="1" i="1" dirty="0" smtClean="0"/>
              <a:t>Robert Frost</a:t>
            </a:r>
          </a:p>
          <a:p>
            <a:pPr>
              <a:buNone/>
            </a:pPr>
            <a:r>
              <a:rPr lang="hr-HR" dirty="0" smtClean="0"/>
              <a:t>-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man</a:t>
            </a:r>
            <a:r>
              <a:rPr lang="hr-HR" dirty="0" smtClean="0"/>
              <a:t> who _</a:t>
            </a:r>
            <a:r>
              <a:rPr lang="hr-HR" b="1" dirty="0" smtClean="0">
                <a:solidFill>
                  <a:srgbClr val="FF0000"/>
                </a:solidFill>
              </a:rPr>
              <a:t>MAKES_</a:t>
            </a:r>
            <a:r>
              <a:rPr lang="hr-HR" dirty="0" smtClean="0"/>
              <a:t> no </a:t>
            </a:r>
            <a:r>
              <a:rPr lang="hr-HR" dirty="0" err="1" smtClean="0"/>
              <a:t>mistakes</a:t>
            </a:r>
            <a:r>
              <a:rPr lang="hr-HR" dirty="0" smtClean="0"/>
              <a:t> </a:t>
            </a:r>
            <a:r>
              <a:rPr lang="hr-HR" dirty="0" err="1" smtClean="0"/>
              <a:t>does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usually</a:t>
            </a:r>
            <a:r>
              <a:rPr lang="hr-HR" dirty="0" smtClean="0"/>
              <a:t> </a:t>
            </a:r>
            <a:r>
              <a:rPr lang="hr-HR" dirty="0" err="1" smtClean="0"/>
              <a:t>make</a:t>
            </a:r>
            <a:r>
              <a:rPr lang="hr-HR" dirty="0" smtClean="0"/>
              <a:t> </a:t>
            </a:r>
            <a:r>
              <a:rPr lang="hr-HR" dirty="0" err="1" smtClean="0"/>
              <a:t>anything</a:t>
            </a:r>
            <a:r>
              <a:rPr lang="hr-HR" dirty="0" smtClean="0"/>
              <a:t>. </a:t>
            </a:r>
            <a:r>
              <a:rPr lang="hr-HR" b="1" i="1" dirty="0" smtClean="0"/>
              <a:t> E J Phelps</a:t>
            </a:r>
          </a:p>
          <a:p>
            <a:pPr>
              <a:buNone/>
            </a:pPr>
            <a:r>
              <a:rPr lang="hr-HR" dirty="0" smtClean="0"/>
              <a:t>- </a:t>
            </a:r>
            <a:r>
              <a:rPr lang="hr-HR" dirty="0" err="1" smtClean="0"/>
              <a:t>Everything</a:t>
            </a:r>
            <a:r>
              <a:rPr lang="hr-HR" dirty="0" smtClean="0"/>
              <a:t> _</a:t>
            </a:r>
            <a:r>
              <a:rPr lang="hr-HR" b="1" dirty="0" smtClean="0">
                <a:solidFill>
                  <a:srgbClr val="FF0000"/>
                </a:solidFill>
              </a:rPr>
              <a:t>COMES</a:t>
            </a:r>
            <a:r>
              <a:rPr lang="hr-HR" dirty="0" smtClean="0"/>
              <a:t>_ to </a:t>
            </a:r>
            <a:r>
              <a:rPr lang="hr-HR" dirty="0" err="1" smtClean="0"/>
              <a:t>him</a:t>
            </a:r>
            <a:r>
              <a:rPr lang="hr-HR" dirty="0" smtClean="0"/>
              <a:t> who _</a:t>
            </a:r>
            <a:r>
              <a:rPr lang="hr-HR" b="1" dirty="0" smtClean="0">
                <a:solidFill>
                  <a:srgbClr val="FF0000"/>
                </a:solidFill>
              </a:rPr>
              <a:t>WAITS</a:t>
            </a:r>
            <a:r>
              <a:rPr lang="hr-HR" dirty="0" smtClean="0"/>
              <a:t>__.  </a:t>
            </a:r>
            <a:r>
              <a:rPr lang="hr-HR" b="1" i="1" dirty="0" err="1" smtClean="0"/>
              <a:t>Traditional</a:t>
            </a:r>
            <a:endParaRPr lang="hr-HR" b="1" i="1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 lnSpcReduction="10000"/>
          </a:bodyPr>
          <a:lstStyle/>
          <a:p>
            <a:pPr lvl="0">
              <a:buFontTx/>
              <a:buChar char="-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Nije da se bojim umrijeti samo ne želim biti tamo kada se to dogodi.</a:t>
            </a:r>
          </a:p>
          <a:p>
            <a:pPr lvl="0">
              <a:buFontTx/>
              <a:buChar char="-"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Tx/>
              <a:buChar char="-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Opera je kada osoba dobije nož u leđa i umjesto da krvari on pjeva.</a:t>
            </a:r>
          </a:p>
          <a:p>
            <a:pPr lvl="0">
              <a:buNone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Tx/>
              <a:buChar char="-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 Mozak je čudesan organ. Počinje raditi u trenutku kada se ujutro ustaneš i ne prestaje dok ne uđeš u ured.</a:t>
            </a:r>
          </a:p>
          <a:p>
            <a:pPr lvl="0">
              <a:buNone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Tx/>
              <a:buChar char="-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Čovjek koji ne griješi obično ništa ne postigne.</a:t>
            </a:r>
          </a:p>
          <a:p>
            <a:pPr lvl="0">
              <a:buNone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Tx/>
              <a:buChar char="-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 Tko čeka dočeka.</a:t>
            </a:r>
          </a:p>
          <a:p>
            <a:pPr>
              <a:buNone/>
            </a:pPr>
            <a:endParaRPr lang="hr-HR" dirty="0" smtClean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51956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kumimoji="0" lang="hr-HR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</a:t>
            </a: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hr-HR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English</a:t>
            </a: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hr-H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Quiz</a:t>
            </a:r>
            <a:r>
              <a:rPr kumimoji="0" lang="hr-H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(Grade 8)                      -3-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/>
          </a:bodyPr>
          <a:lstStyle/>
          <a:p>
            <a:r>
              <a:rPr lang="hr-HR" sz="900" b="1" dirty="0" smtClean="0"/>
              <a:t>                                                                                                           </a:t>
            </a:r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(Grade 8 )                  </a:t>
            </a:r>
            <a:r>
              <a:rPr lang="hr-HR" sz="900" dirty="0" smtClean="0"/>
              <a:t/>
            </a:r>
            <a:br>
              <a:rPr lang="hr-HR" sz="900" dirty="0" smtClean="0"/>
            </a:b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>
            <a:normAutofit fontScale="32500" lnSpcReduction="20000"/>
          </a:bodyPr>
          <a:lstStyle/>
          <a:p>
            <a:pPr lvl="0">
              <a:buNone/>
            </a:pPr>
            <a:r>
              <a:rPr lang="hr-HR" sz="5000" b="1" dirty="0" smtClean="0"/>
              <a:t>4  </a:t>
            </a:r>
            <a:r>
              <a:rPr lang="hr-HR" sz="5000" b="1" dirty="0" err="1" smtClean="0"/>
              <a:t>How</a:t>
            </a:r>
            <a:r>
              <a:rPr lang="hr-HR" sz="5000" b="1" dirty="0" smtClean="0"/>
              <a:t> do </a:t>
            </a:r>
            <a:r>
              <a:rPr lang="hr-HR" sz="5000" b="1" dirty="0" err="1" smtClean="0"/>
              <a:t>we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call</a:t>
            </a:r>
            <a:r>
              <a:rPr lang="hr-HR" sz="5000" b="1" dirty="0" smtClean="0"/>
              <a:t>  a </a:t>
            </a:r>
            <a:r>
              <a:rPr lang="hr-HR" sz="5000" b="1" dirty="0" err="1" smtClean="0"/>
              <a:t>being</a:t>
            </a:r>
            <a:r>
              <a:rPr lang="hr-HR" sz="5000" b="1" dirty="0" smtClean="0"/>
              <a:t> half human </a:t>
            </a:r>
            <a:r>
              <a:rPr lang="hr-HR" sz="5000" b="1" dirty="0" err="1" smtClean="0"/>
              <a:t>and</a:t>
            </a:r>
            <a:r>
              <a:rPr lang="hr-HR" sz="5000" b="1" dirty="0" smtClean="0"/>
              <a:t>  half </a:t>
            </a:r>
            <a:r>
              <a:rPr lang="hr-HR" sz="5000" b="1" dirty="0" err="1" smtClean="0"/>
              <a:t>machine</a:t>
            </a:r>
            <a:r>
              <a:rPr lang="hr-HR" sz="5000" b="1" dirty="0" smtClean="0"/>
              <a:t> ?  _________</a:t>
            </a:r>
            <a:endParaRPr lang="hr-HR" sz="5000" dirty="0" smtClean="0"/>
          </a:p>
          <a:p>
            <a:pPr lvl="0">
              <a:buNone/>
            </a:pPr>
            <a:r>
              <a:rPr lang="hr-HR" sz="5000" dirty="0" smtClean="0"/>
              <a:t>a)   </a:t>
            </a:r>
            <a:r>
              <a:rPr lang="hr-HR" sz="5000" dirty="0" err="1" smtClean="0"/>
              <a:t>kyborg</a:t>
            </a:r>
            <a:r>
              <a:rPr lang="hr-HR" sz="5000" dirty="0" smtClean="0"/>
              <a:t>                             d) </a:t>
            </a:r>
            <a:r>
              <a:rPr lang="hr-HR" sz="5000" dirty="0" err="1" smtClean="0"/>
              <a:t>ciborg</a:t>
            </a:r>
            <a:endParaRPr lang="hr-HR" sz="5000" dirty="0" smtClean="0"/>
          </a:p>
          <a:p>
            <a:pPr lvl="0">
              <a:buNone/>
            </a:pPr>
            <a:r>
              <a:rPr lang="hr-HR" sz="5000" dirty="0" smtClean="0"/>
              <a:t>b)   </a:t>
            </a:r>
            <a:r>
              <a:rPr lang="hr-HR" sz="5000" dirty="0" err="1" smtClean="0"/>
              <a:t>kiborg</a:t>
            </a:r>
            <a:r>
              <a:rPr lang="hr-HR" sz="5000" dirty="0" smtClean="0"/>
              <a:t>                             e) </a:t>
            </a:r>
            <a:r>
              <a:rPr lang="hr-HR" sz="5000" dirty="0" err="1" smtClean="0"/>
              <a:t>saiborg</a:t>
            </a:r>
            <a:endParaRPr lang="hr-HR" sz="5000" dirty="0" smtClean="0"/>
          </a:p>
          <a:p>
            <a:pPr lvl="0">
              <a:buNone/>
            </a:pPr>
            <a:r>
              <a:rPr lang="hr-HR" sz="5000" dirty="0" smtClean="0"/>
              <a:t>c)    </a:t>
            </a:r>
            <a:r>
              <a:rPr lang="hr-HR" sz="5000" dirty="0" err="1" smtClean="0"/>
              <a:t>cyborg</a:t>
            </a:r>
            <a:endParaRPr lang="hr-HR" sz="5000" dirty="0" smtClean="0"/>
          </a:p>
          <a:p>
            <a:pPr lvl="0">
              <a:buNone/>
            </a:pPr>
            <a:endParaRPr lang="hr-HR" sz="5000" dirty="0" smtClean="0"/>
          </a:p>
          <a:p>
            <a:pPr lvl="0">
              <a:buNone/>
            </a:pPr>
            <a:r>
              <a:rPr lang="hr-HR" sz="5000" b="1" dirty="0" smtClean="0"/>
              <a:t>5  </a:t>
            </a:r>
            <a:r>
              <a:rPr lang="hr-HR" sz="5000" b="1" dirty="0" err="1" smtClean="0"/>
              <a:t>The</a:t>
            </a:r>
            <a:r>
              <a:rPr lang="hr-HR" sz="5000" b="1" dirty="0" smtClean="0"/>
              <a:t> Statue </a:t>
            </a:r>
            <a:r>
              <a:rPr lang="hr-HR" sz="5000" b="1" dirty="0" err="1" smtClean="0"/>
              <a:t>of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Liberty</a:t>
            </a:r>
            <a:r>
              <a:rPr lang="hr-HR" sz="5000" b="1" dirty="0" smtClean="0"/>
              <a:t> is a </a:t>
            </a:r>
            <a:r>
              <a:rPr lang="hr-HR" sz="5000" b="1" dirty="0" err="1" smtClean="0"/>
              <a:t>gift</a:t>
            </a:r>
            <a:r>
              <a:rPr lang="hr-HR" sz="5000" b="1" dirty="0" smtClean="0"/>
              <a:t> to </a:t>
            </a:r>
            <a:r>
              <a:rPr lang="hr-HR" sz="5000" b="1" dirty="0" err="1" smtClean="0"/>
              <a:t>the</a:t>
            </a:r>
            <a:r>
              <a:rPr lang="hr-HR" sz="5000" b="1" dirty="0" smtClean="0"/>
              <a:t> USA </a:t>
            </a:r>
            <a:r>
              <a:rPr lang="hr-HR" sz="5000" b="1" dirty="0" err="1" smtClean="0"/>
              <a:t>from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which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European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country</a:t>
            </a:r>
            <a:r>
              <a:rPr lang="hr-HR" sz="5000" b="1" dirty="0" smtClean="0"/>
              <a:t>?</a:t>
            </a:r>
            <a:endParaRPr lang="hr-HR" sz="5000" dirty="0" smtClean="0"/>
          </a:p>
          <a:p>
            <a:pPr lvl="0">
              <a:buNone/>
            </a:pPr>
            <a:r>
              <a:rPr lang="hr-HR" sz="5000" dirty="0" smtClean="0"/>
              <a:t>a)   </a:t>
            </a:r>
            <a:r>
              <a:rPr lang="hr-HR" sz="5000" dirty="0" err="1" smtClean="0"/>
              <a:t>Germany</a:t>
            </a:r>
            <a:r>
              <a:rPr lang="hr-HR" sz="5000" dirty="0" smtClean="0"/>
              <a:t>                        e)  France</a:t>
            </a:r>
          </a:p>
          <a:p>
            <a:pPr lvl="0">
              <a:buNone/>
            </a:pPr>
            <a:r>
              <a:rPr lang="hr-HR" sz="5000" dirty="0" smtClean="0"/>
              <a:t>b)   </a:t>
            </a:r>
            <a:r>
              <a:rPr lang="hr-HR" sz="5000" dirty="0" err="1" smtClean="0"/>
              <a:t>Italy</a:t>
            </a:r>
            <a:r>
              <a:rPr lang="hr-HR" sz="5000" dirty="0" smtClean="0"/>
              <a:t>                               f) </a:t>
            </a:r>
            <a:r>
              <a:rPr lang="hr-HR" sz="5000" dirty="0" err="1" smtClean="0"/>
              <a:t>England</a:t>
            </a:r>
            <a:endParaRPr lang="hr-HR" sz="5000" dirty="0" smtClean="0"/>
          </a:p>
          <a:p>
            <a:pPr lvl="0">
              <a:buNone/>
            </a:pPr>
            <a:r>
              <a:rPr lang="hr-HR" sz="5000" dirty="0" smtClean="0"/>
              <a:t>c)   </a:t>
            </a:r>
            <a:r>
              <a:rPr lang="hr-HR" sz="5000" dirty="0" err="1" smtClean="0"/>
              <a:t>Austria</a:t>
            </a:r>
            <a:r>
              <a:rPr lang="hr-HR" sz="5000" dirty="0" smtClean="0"/>
              <a:t> </a:t>
            </a:r>
          </a:p>
          <a:p>
            <a:pPr lvl="0">
              <a:buNone/>
            </a:pPr>
            <a:endParaRPr lang="hr-HR" sz="5000" dirty="0" smtClean="0"/>
          </a:p>
          <a:p>
            <a:pPr lvl="0">
              <a:buNone/>
            </a:pPr>
            <a:r>
              <a:rPr lang="hr-HR" sz="5000" b="1" dirty="0" smtClean="0"/>
              <a:t>6  New </a:t>
            </a:r>
            <a:r>
              <a:rPr lang="hr-HR" sz="5000" b="1" dirty="0" err="1" smtClean="0"/>
              <a:t>Zealand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rugby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players</a:t>
            </a:r>
            <a:r>
              <a:rPr lang="hr-HR" sz="5000" b="1" dirty="0" smtClean="0"/>
              <a:t> are </a:t>
            </a:r>
            <a:r>
              <a:rPr lang="hr-HR" sz="5000" b="1" dirty="0" err="1" smtClean="0"/>
              <a:t>well</a:t>
            </a:r>
            <a:r>
              <a:rPr lang="hr-HR" sz="5000" b="1" dirty="0" smtClean="0"/>
              <a:t>- </a:t>
            </a:r>
            <a:r>
              <a:rPr lang="hr-HR" sz="5000" b="1" dirty="0" err="1" smtClean="0"/>
              <a:t>known</a:t>
            </a:r>
            <a:r>
              <a:rPr lang="hr-HR" sz="5000" b="1" dirty="0" smtClean="0"/>
              <a:t> for </a:t>
            </a:r>
            <a:r>
              <a:rPr lang="hr-HR" sz="5000" b="1" dirty="0" err="1" smtClean="0"/>
              <a:t>their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traditional</a:t>
            </a:r>
            <a:r>
              <a:rPr lang="hr-HR" sz="5000" b="1" dirty="0" smtClean="0"/>
              <a:t> dance </a:t>
            </a:r>
            <a:r>
              <a:rPr lang="hr-HR" sz="5000" b="1" dirty="0" err="1" smtClean="0"/>
              <a:t>in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which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they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stick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their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tongues</a:t>
            </a:r>
            <a:r>
              <a:rPr lang="hr-HR" sz="5000" b="1" dirty="0" smtClean="0"/>
              <a:t> </a:t>
            </a:r>
            <a:r>
              <a:rPr lang="hr-HR" sz="5000" b="1" dirty="0" err="1" smtClean="0"/>
              <a:t>out</a:t>
            </a:r>
            <a:r>
              <a:rPr lang="hr-HR" sz="5000" b="1" dirty="0" smtClean="0"/>
              <a:t>. It is </a:t>
            </a:r>
            <a:r>
              <a:rPr lang="hr-HR" sz="5000" b="1" dirty="0" err="1" smtClean="0"/>
              <a:t>called</a:t>
            </a:r>
            <a:r>
              <a:rPr lang="hr-HR" sz="5000" b="1" dirty="0" smtClean="0"/>
              <a:t>:</a:t>
            </a:r>
          </a:p>
          <a:p>
            <a:pPr lvl="0">
              <a:buNone/>
            </a:pPr>
            <a:r>
              <a:rPr lang="hr-HR" sz="5000" b="1" dirty="0" smtClean="0"/>
              <a:t> </a:t>
            </a:r>
            <a:r>
              <a:rPr lang="hr-HR" sz="5000" dirty="0" smtClean="0"/>
              <a:t>a)    Baka</a:t>
            </a:r>
            <a:r>
              <a:rPr lang="hr-HR" sz="5000" b="1" dirty="0" smtClean="0">
                <a:solidFill>
                  <a:srgbClr val="C00000"/>
                </a:solidFill>
              </a:rPr>
              <a:t>   </a:t>
            </a:r>
            <a:r>
              <a:rPr lang="hr-HR" sz="5000" dirty="0" smtClean="0"/>
              <a:t>Dance</a:t>
            </a:r>
            <a:r>
              <a:rPr lang="hr-HR" sz="5000" b="1" dirty="0" smtClean="0">
                <a:solidFill>
                  <a:srgbClr val="C00000"/>
                </a:solidFill>
              </a:rPr>
              <a:t>             </a:t>
            </a:r>
            <a:r>
              <a:rPr lang="hr-HR" sz="5000" dirty="0" smtClean="0"/>
              <a:t>c)  Haka  Dance          e) Maka  Dance</a:t>
            </a:r>
          </a:p>
          <a:p>
            <a:pPr lvl="0">
              <a:buNone/>
            </a:pPr>
            <a:r>
              <a:rPr lang="hr-HR" sz="5000" dirty="0" smtClean="0"/>
              <a:t>b)    Daka   Dance             d)  Kaka   Dance</a:t>
            </a:r>
          </a:p>
          <a:p>
            <a:pPr lvl="0">
              <a:buNone/>
            </a:pPr>
            <a:r>
              <a:rPr lang="hr-HR" sz="5000" b="1" dirty="0" smtClean="0"/>
              <a:t>       </a:t>
            </a:r>
            <a:r>
              <a:rPr lang="hr-HR" sz="5000" dirty="0" smtClean="0"/>
              <a:t>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/>
          </a:bodyPr>
          <a:lstStyle/>
          <a:p>
            <a:r>
              <a:rPr lang="hr-HR" sz="900" b="1" dirty="0" smtClean="0"/>
              <a:t>                                                                                                           </a:t>
            </a:r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(Grade 8                   </a:t>
            </a:r>
            <a:r>
              <a:rPr lang="hr-HR" sz="900" dirty="0" smtClean="0"/>
              <a:t/>
            </a:r>
            <a:br>
              <a:rPr lang="hr-HR" sz="900" dirty="0" smtClean="0"/>
            </a:br>
            <a:endParaRPr lang="hr-HR" sz="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hr-HR" b="1" dirty="0" smtClean="0"/>
              <a:t>4  </a:t>
            </a:r>
            <a:r>
              <a:rPr lang="hr-HR" sz="2800" b="1" dirty="0" err="1" smtClean="0"/>
              <a:t>How</a:t>
            </a:r>
            <a:r>
              <a:rPr lang="hr-HR" sz="2800" b="1" dirty="0" smtClean="0"/>
              <a:t> do </a:t>
            </a:r>
            <a:r>
              <a:rPr lang="hr-HR" sz="2800" b="1" dirty="0" err="1" smtClean="0"/>
              <a:t>we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call</a:t>
            </a:r>
            <a:r>
              <a:rPr lang="hr-HR" sz="2800" b="1" dirty="0" smtClean="0"/>
              <a:t>  a </a:t>
            </a:r>
            <a:r>
              <a:rPr lang="hr-HR" sz="2800" b="1" dirty="0" err="1" smtClean="0"/>
              <a:t>being</a:t>
            </a:r>
            <a:r>
              <a:rPr lang="hr-HR" sz="2800" b="1" dirty="0" smtClean="0"/>
              <a:t> half human </a:t>
            </a:r>
            <a:r>
              <a:rPr lang="hr-HR" sz="2800" b="1" dirty="0" err="1" smtClean="0"/>
              <a:t>and</a:t>
            </a:r>
            <a:r>
              <a:rPr lang="hr-HR" sz="2800" b="1" dirty="0" smtClean="0"/>
              <a:t>  half </a:t>
            </a:r>
            <a:r>
              <a:rPr lang="hr-HR" sz="2800" b="1" dirty="0" err="1" smtClean="0"/>
              <a:t>machine</a:t>
            </a:r>
            <a:r>
              <a:rPr lang="hr-HR" sz="2800" b="1" dirty="0" smtClean="0"/>
              <a:t> ?  ___</a:t>
            </a:r>
            <a:r>
              <a:rPr lang="hr-HR" sz="2800" b="1" dirty="0" smtClean="0">
                <a:solidFill>
                  <a:srgbClr val="C00000"/>
                </a:solidFill>
              </a:rPr>
              <a:t>CYBORG</a:t>
            </a:r>
            <a:r>
              <a:rPr lang="hr-HR" sz="2800" b="1" dirty="0" smtClean="0"/>
              <a:t>______</a:t>
            </a:r>
            <a:endParaRPr lang="hr-HR" sz="2800" dirty="0" smtClean="0"/>
          </a:p>
          <a:p>
            <a:pPr lvl="0">
              <a:buNone/>
            </a:pPr>
            <a:r>
              <a:rPr lang="hr-HR" sz="2800" dirty="0" smtClean="0"/>
              <a:t>a)   </a:t>
            </a:r>
            <a:r>
              <a:rPr lang="hr-HR" sz="2800" dirty="0" err="1" smtClean="0"/>
              <a:t>kyborg</a:t>
            </a:r>
            <a:r>
              <a:rPr lang="hr-HR" sz="2800" dirty="0" smtClean="0"/>
              <a:t>                             d) </a:t>
            </a:r>
            <a:r>
              <a:rPr lang="hr-HR" sz="2800" dirty="0" err="1" smtClean="0"/>
              <a:t>ciborg</a:t>
            </a:r>
            <a:endParaRPr lang="hr-HR" sz="2800" dirty="0" smtClean="0"/>
          </a:p>
          <a:p>
            <a:pPr lvl="0">
              <a:buNone/>
            </a:pPr>
            <a:r>
              <a:rPr lang="hr-HR" sz="2800" dirty="0" smtClean="0"/>
              <a:t>b)   </a:t>
            </a:r>
            <a:r>
              <a:rPr lang="hr-HR" sz="2800" dirty="0" err="1" smtClean="0"/>
              <a:t>kiborg</a:t>
            </a:r>
            <a:r>
              <a:rPr lang="hr-HR" sz="2800" dirty="0" smtClean="0"/>
              <a:t>                             e) </a:t>
            </a:r>
            <a:r>
              <a:rPr lang="hr-HR" sz="2800" dirty="0" err="1" smtClean="0"/>
              <a:t>saiborg</a:t>
            </a:r>
            <a:endParaRPr lang="hr-HR" sz="2800" dirty="0" smtClean="0"/>
          </a:p>
          <a:p>
            <a:pPr lvl="0">
              <a:buNone/>
            </a:pPr>
            <a:r>
              <a:rPr lang="hr-HR" sz="2800" b="1" dirty="0" smtClean="0">
                <a:solidFill>
                  <a:srgbClr val="C00000"/>
                </a:solidFill>
              </a:rPr>
              <a:t>c)    </a:t>
            </a:r>
            <a:r>
              <a:rPr lang="hr-HR" sz="2800" b="1" dirty="0" err="1" smtClean="0">
                <a:solidFill>
                  <a:srgbClr val="C00000"/>
                </a:solidFill>
              </a:rPr>
              <a:t>cyborg</a:t>
            </a:r>
            <a:endParaRPr lang="hr-HR" sz="28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hr-HR" sz="2800" dirty="0" smtClean="0"/>
          </a:p>
          <a:p>
            <a:pPr lvl="0">
              <a:buNone/>
            </a:pPr>
            <a:r>
              <a:rPr lang="hr-HR" sz="2800" b="1" dirty="0" smtClean="0"/>
              <a:t>5 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Statue </a:t>
            </a:r>
            <a:r>
              <a:rPr lang="hr-HR" sz="2800" b="1" dirty="0" err="1" smtClean="0"/>
              <a:t>of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Liberty</a:t>
            </a:r>
            <a:r>
              <a:rPr lang="hr-HR" sz="2800" b="1" dirty="0" smtClean="0"/>
              <a:t> is a </a:t>
            </a:r>
            <a:r>
              <a:rPr lang="hr-HR" sz="2800" b="1" dirty="0" err="1" smtClean="0"/>
              <a:t>gift</a:t>
            </a:r>
            <a:r>
              <a:rPr lang="hr-HR" sz="2800" b="1" dirty="0" smtClean="0"/>
              <a:t> to </a:t>
            </a:r>
            <a:r>
              <a:rPr lang="hr-HR" sz="2800" b="1" dirty="0" err="1" smtClean="0"/>
              <a:t>the</a:t>
            </a:r>
            <a:r>
              <a:rPr lang="hr-HR" sz="2800" b="1" dirty="0" smtClean="0"/>
              <a:t> USA </a:t>
            </a:r>
            <a:r>
              <a:rPr lang="hr-HR" sz="2800" b="1" dirty="0" err="1" smtClean="0"/>
              <a:t>from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which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European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country</a:t>
            </a:r>
            <a:r>
              <a:rPr lang="hr-HR" sz="2800" b="1" dirty="0" smtClean="0"/>
              <a:t>?</a:t>
            </a:r>
            <a:endParaRPr lang="hr-HR" sz="2800" dirty="0" smtClean="0"/>
          </a:p>
          <a:p>
            <a:pPr lvl="0">
              <a:buNone/>
            </a:pPr>
            <a:r>
              <a:rPr lang="hr-HR" sz="2800" dirty="0" smtClean="0"/>
              <a:t>a)   </a:t>
            </a:r>
            <a:r>
              <a:rPr lang="hr-HR" sz="2800" dirty="0" err="1" smtClean="0"/>
              <a:t>Germany</a:t>
            </a:r>
            <a:r>
              <a:rPr lang="hr-HR" sz="2800" dirty="0" smtClean="0"/>
              <a:t>                        </a:t>
            </a:r>
            <a:r>
              <a:rPr lang="hr-HR" sz="2800" b="1" dirty="0" smtClean="0">
                <a:solidFill>
                  <a:srgbClr val="C00000"/>
                </a:solidFill>
              </a:rPr>
              <a:t>e)  France</a:t>
            </a:r>
          </a:p>
          <a:p>
            <a:pPr lvl="0">
              <a:buNone/>
            </a:pPr>
            <a:r>
              <a:rPr lang="hr-HR" sz="2800" dirty="0" smtClean="0"/>
              <a:t>b)   </a:t>
            </a:r>
            <a:r>
              <a:rPr lang="hr-HR" sz="2800" dirty="0" err="1" smtClean="0"/>
              <a:t>Italy</a:t>
            </a:r>
            <a:r>
              <a:rPr lang="hr-HR" sz="2800" dirty="0" smtClean="0"/>
              <a:t>                               f) </a:t>
            </a:r>
            <a:r>
              <a:rPr lang="hr-HR" sz="2800" dirty="0" err="1" smtClean="0"/>
              <a:t>England</a:t>
            </a:r>
            <a:endParaRPr lang="hr-HR" sz="2800" dirty="0" smtClean="0"/>
          </a:p>
          <a:p>
            <a:pPr lvl="0">
              <a:buNone/>
            </a:pPr>
            <a:r>
              <a:rPr lang="hr-HR" sz="2800" dirty="0" smtClean="0"/>
              <a:t>c)   </a:t>
            </a:r>
            <a:r>
              <a:rPr lang="hr-HR" sz="2800" dirty="0" err="1" smtClean="0"/>
              <a:t>Austria</a:t>
            </a:r>
            <a:r>
              <a:rPr lang="hr-HR" sz="2800" dirty="0" smtClean="0"/>
              <a:t> </a:t>
            </a:r>
          </a:p>
          <a:p>
            <a:pPr lvl="0">
              <a:buNone/>
            </a:pPr>
            <a:endParaRPr lang="hr-HR" sz="2800" dirty="0" smtClean="0"/>
          </a:p>
          <a:p>
            <a:pPr lvl="0">
              <a:buNone/>
            </a:pPr>
            <a:r>
              <a:rPr lang="hr-HR" sz="2800" b="1" dirty="0" smtClean="0"/>
              <a:t>6  New </a:t>
            </a:r>
            <a:r>
              <a:rPr lang="hr-HR" sz="2800" b="1" dirty="0" err="1" smtClean="0"/>
              <a:t>Zealand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rugby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players</a:t>
            </a:r>
            <a:r>
              <a:rPr lang="hr-HR" sz="2800" b="1" dirty="0" smtClean="0"/>
              <a:t> are </a:t>
            </a:r>
            <a:r>
              <a:rPr lang="hr-HR" sz="2800" b="1" dirty="0" err="1" smtClean="0"/>
              <a:t>well</a:t>
            </a:r>
            <a:r>
              <a:rPr lang="hr-HR" sz="2800" b="1" dirty="0" smtClean="0"/>
              <a:t>- </a:t>
            </a:r>
            <a:r>
              <a:rPr lang="hr-HR" sz="2800" b="1" dirty="0" err="1" smtClean="0"/>
              <a:t>known</a:t>
            </a:r>
            <a:r>
              <a:rPr lang="hr-HR" sz="2800" b="1" dirty="0" smtClean="0"/>
              <a:t> for </a:t>
            </a:r>
            <a:r>
              <a:rPr lang="hr-HR" sz="2800" b="1" dirty="0" err="1" smtClean="0"/>
              <a:t>their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traditional</a:t>
            </a:r>
            <a:r>
              <a:rPr lang="hr-HR" sz="2800" b="1" dirty="0" smtClean="0"/>
              <a:t> dance </a:t>
            </a:r>
            <a:r>
              <a:rPr lang="hr-HR" sz="2800" b="1" dirty="0" err="1" smtClean="0"/>
              <a:t>in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which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they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stick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their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tongues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out</a:t>
            </a:r>
            <a:r>
              <a:rPr lang="hr-HR" sz="2800" b="1" dirty="0" smtClean="0"/>
              <a:t>. It is </a:t>
            </a:r>
            <a:r>
              <a:rPr lang="hr-HR" sz="2800" b="1" dirty="0" err="1" smtClean="0"/>
              <a:t>called</a:t>
            </a:r>
            <a:r>
              <a:rPr lang="hr-HR" sz="2800" b="1" dirty="0" smtClean="0"/>
              <a:t>:</a:t>
            </a:r>
          </a:p>
          <a:p>
            <a:pPr lvl="0">
              <a:buNone/>
            </a:pPr>
            <a:r>
              <a:rPr lang="hr-HR" sz="2800" b="1" dirty="0" smtClean="0"/>
              <a:t> </a:t>
            </a:r>
            <a:r>
              <a:rPr lang="hr-HR" sz="2800" dirty="0" smtClean="0"/>
              <a:t>a)    Baka</a:t>
            </a:r>
            <a:r>
              <a:rPr lang="hr-HR" sz="2800" b="1" dirty="0" smtClean="0">
                <a:solidFill>
                  <a:srgbClr val="C00000"/>
                </a:solidFill>
              </a:rPr>
              <a:t>   </a:t>
            </a:r>
            <a:r>
              <a:rPr lang="hr-HR" sz="2800" dirty="0" smtClean="0"/>
              <a:t>Dance</a:t>
            </a:r>
            <a:r>
              <a:rPr lang="hr-HR" sz="2800" b="1" dirty="0" smtClean="0">
                <a:solidFill>
                  <a:srgbClr val="C00000"/>
                </a:solidFill>
              </a:rPr>
              <a:t>             c)  Haka  Dance          </a:t>
            </a:r>
            <a:r>
              <a:rPr lang="hr-HR" sz="2800" dirty="0" smtClean="0"/>
              <a:t>e) Maka  Dance</a:t>
            </a:r>
          </a:p>
          <a:p>
            <a:pPr lvl="0">
              <a:buNone/>
            </a:pPr>
            <a:r>
              <a:rPr lang="hr-HR" sz="2800" dirty="0" smtClean="0"/>
              <a:t>b)    Daka   Dance             d)  Kaka   Dance</a:t>
            </a:r>
          </a:p>
          <a:p>
            <a:pPr lvl="0">
              <a:buNone/>
            </a:pPr>
            <a:r>
              <a:rPr lang="hr-HR" sz="2800" b="1" dirty="0" smtClean="0"/>
              <a:t>       </a:t>
            </a:r>
            <a:r>
              <a:rPr lang="hr-HR" sz="2800" dirty="0" smtClean="0"/>
              <a:t> </a:t>
            </a:r>
          </a:p>
          <a:p>
            <a:pPr lvl="0"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                             </a:t>
            </a:r>
            <a:r>
              <a:rPr lang="hr-HR" sz="1000" b="1" dirty="0" err="1" smtClean="0"/>
              <a:t>An</a:t>
            </a:r>
            <a:r>
              <a:rPr lang="hr-HR" sz="1000" b="1" dirty="0" smtClean="0"/>
              <a:t> </a:t>
            </a:r>
            <a:r>
              <a:rPr lang="hr-HR" sz="1000" b="1" dirty="0" err="1" smtClean="0"/>
              <a:t>English</a:t>
            </a:r>
            <a:r>
              <a:rPr lang="hr-HR" sz="1000" b="1" dirty="0" smtClean="0"/>
              <a:t> </a:t>
            </a:r>
            <a:r>
              <a:rPr lang="hr-HR" sz="1000" b="1" dirty="0" err="1" smtClean="0"/>
              <a:t>Quiz</a:t>
            </a:r>
            <a:r>
              <a:rPr lang="hr-HR" sz="1000" b="1" dirty="0" smtClean="0"/>
              <a:t> (Grade  8   ) </a:t>
            </a:r>
            <a:endParaRPr lang="hr-HR" sz="1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28662" y="857232"/>
            <a:ext cx="7772400" cy="5162568"/>
          </a:xfrm>
        </p:spPr>
        <p:txBody>
          <a:bodyPr>
            <a:normAutofit fontScale="25000" lnSpcReduction="20000"/>
          </a:bodyPr>
          <a:lstStyle/>
          <a:p>
            <a:pPr marL="514350" lvl="0" indent="-514350">
              <a:buNone/>
            </a:pPr>
            <a:r>
              <a:rPr lang="hr-HR" sz="8800" b="1" dirty="0" smtClean="0"/>
              <a:t>7    </a:t>
            </a:r>
            <a:r>
              <a:rPr lang="hr-HR" sz="8800" b="1" dirty="0" err="1" smtClean="0"/>
              <a:t>What</a:t>
            </a:r>
            <a:r>
              <a:rPr lang="hr-HR" sz="8800" b="1" dirty="0" smtClean="0"/>
              <a:t> do </a:t>
            </a:r>
            <a:r>
              <a:rPr lang="hr-HR" sz="8800" b="1" dirty="0" err="1" smtClean="0"/>
              <a:t>you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say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after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someone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says</a:t>
            </a:r>
            <a:r>
              <a:rPr lang="hr-HR" sz="8800" b="1" dirty="0" smtClean="0"/>
              <a:t> “</a:t>
            </a:r>
            <a:r>
              <a:rPr lang="hr-HR" sz="8800" b="1" dirty="0" err="1" smtClean="0"/>
              <a:t>Thank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you</a:t>
            </a:r>
            <a:r>
              <a:rPr lang="hr-HR" sz="8800" b="1" dirty="0" smtClean="0"/>
              <a:t>!” ?</a:t>
            </a:r>
          </a:p>
          <a:p>
            <a:pPr marL="514350" lvl="0" indent="-514350">
              <a:buNone/>
            </a:pPr>
            <a:r>
              <a:rPr lang="hr-HR" sz="8800" b="1" dirty="0" smtClean="0"/>
              <a:t>     ____________________________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/>
              <a:t>8      </a:t>
            </a:r>
            <a:r>
              <a:rPr lang="hr-HR" sz="8800" b="1" dirty="0" err="1" smtClean="0"/>
              <a:t>Find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odd</a:t>
            </a:r>
            <a:r>
              <a:rPr lang="hr-HR" sz="8800" b="1" dirty="0" smtClean="0"/>
              <a:t> one </a:t>
            </a:r>
            <a:r>
              <a:rPr lang="hr-HR" sz="8800" b="1" dirty="0" err="1" smtClean="0"/>
              <a:t>out</a:t>
            </a:r>
            <a:r>
              <a:rPr lang="hr-HR" sz="8800" b="1" dirty="0" smtClean="0"/>
              <a:t> :</a:t>
            </a:r>
            <a:r>
              <a:rPr lang="hr-HR" sz="8800" dirty="0" smtClean="0"/>
              <a:t> </a:t>
            </a:r>
          </a:p>
          <a:p>
            <a:pPr lvl="0">
              <a:buNone/>
            </a:pPr>
            <a:r>
              <a:rPr lang="hr-HR" sz="8800" dirty="0" smtClean="0"/>
              <a:t>    a)  Scotland              d)  American</a:t>
            </a:r>
          </a:p>
          <a:p>
            <a:pPr lvl="0">
              <a:buNone/>
            </a:pPr>
            <a:r>
              <a:rPr lang="hr-HR" sz="8800" b="1" dirty="0" smtClean="0">
                <a:solidFill>
                  <a:srgbClr val="C00000"/>
                </a:solidFill>
              </a:rPr>
              <a:t>    </a:t>
            </a:r>
            <a:r>
              <a:rPr lang="hr-HR" sz="8800" dirty="0" smtClean="0"/>
              <a:t>b)  </a:t>
            </a:r>
            <a:r>
              <a:rPr lang="hr-HR" sz="8800" dirty="0" err="1" smtClean="0"/>
              <a:t>Welsh</a:t>
            </a:r>
            <a:r>
              <a:rPr lang="hr-HR" sz="8800" dirty="0" smtClean="0"/>
              <a:t>                  e) British</a:t>
            </a:r>
          </a:p>
          <a:p>
            <a:pPr lvl="0">
              <a:buNone/>
            </a:pPr>
            <a:r>
              <a:rPr lang="hr-HR" sz="8800" dirty="0" smtClean="0"/>
              <a:t>    c)  Irish</a:t>
            </a:r>
          </a:p>
          <a:p>
            <a:pPr lvl="0">
              <a:buNone/>
            </a:pPr>
            <a:r>
              <a:rPr lang="hr-HR" sz="8800" b="1" dirty="0" smtClean="0"/>
              <a:t>9   </a:t>
            </a:r>
            <a:r>
              <a:rPr lang="hr-HR" sz="8800" b="1" dirty="0" err="1" smtClean="0"/>
              <a:t>These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two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sentences</a:t>
            </a:r>
            <a:r>
              <a:rPr lang="hr-HR" sz="8800" b="1" dirty="0" smtClean="0"/>
              <a:t>:  “</a:t>
            </a:r>
            <a:r>
              <a:rPr lang="hr-HR" sz="8800" b="1" dirty="0" err="1" smtClean="0"/>
              <a:t>Apart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from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having</a:t>
            </a:r>
            <a:r>
              <a:rPr lang="hr-HR" sz="8800" b="1" dirty="0" smtClean="0"/>
              <a:t> a </a:t>
            </a:r>
            <a:r>
              <a:rPr lang="hr-HR" sz="8800" b="1" dirty="0" err="1" smtClean="0"/>
              <a:t>salary</a:t>
            </a:r>
            <a:r>
              <a:rPr lang="hr-HR" sz="8800" b="1" dirty="0" smtClean="0"/>
              <a:t>, he </a:t>
            </a:r>
            <a:r>
              <a:rPr lang="hr-HR" sz="8800" b="1" dirty="0" err="1" smtClean="0"/>
              <a:t>also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has</a:t>
            </a:r>
            <a:r>
              <a:rPr lang="hr-HR" sz="8800" b="1" dirty="0" smtClean="0"/>
              <a:t> a </a:t>
            </a:r>
            <a:r>
              <a:rPr lang="hr-HR" sz="8800" b="1" dirty="0" err="1" smtClean="0"/>
              <a:t>private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income</a:t>
            </a:r>
            <a:r>
              <a:rPr lang="hr-HR" sz="8800" b="1" dirty="0" smtClean="0"/>
              <a:t>.”  </a:t>
            </a:r>
            <a:r>
              <a:rPr lang="hr-HR" sz="8800" b="1" dirty="0" err="1" smtClean="0"/>
              <a:t>and</a:t>
            </a:r>
            <a:r>
              <a:rPr lang="hr-HR" sz="8800" b="1" dirty="0" smtClean="0"/>
              <a:t>   “ </a:t>
            </a:r>
            <a:r>
              <a:rPr lang="hr-HR" sz="8800" b="1" dirty="0" err="1" smtClean="0"/>
              <a:t>Besides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having</a:t>
            </a:r>
            <a:r>
              <a:rPr lang="hr-HR" sz="8800" b="1" dirty="0" smtClean="0"/>
              <a:t> a </a:t>
            </a:r>
            <a:r>
              <a:rPr lang="hr-HR" sz="8800" b="1" dirty="0" err="1" smtClean="0"/>
              <a:t>salary</a:t>
            </a:r>
            <a:r>
              <a:rPr lang="hr-HR" sz="8800" b="1" dirty="0" smtClean="0"/>
              <a:t>, he </a:t>
            </a:r>
            <a:r>
              <a:rPr lang="hr-HR" sz="8800" b="1" dirty="0" err="1" smtClean="0"/>
              <a:t>also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has</a:t>
            </a:r>
            <a:r>
              <a:rPr lang="hr-HR" sz="8800" b="1" dirty="0" smtClean="0"/>
              <a:t> a </a:t>
            </a:r>
            <a:r>
              <a:rPr lang="hr-HR" sz="8800" b="1" dirty="0" err="1" smtClean="0"/>
              <a:t>private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income</a:t>
            </a:r>
            <a:r>
              <a:rPr lang="hr-HR" sz="8800" b="1" dirty="0" smtClean="0"/>
              <a:t>.”   </a:t>
            </a:r>
            <a:r>
              <a:rPr lang="hr-HR" sz="8800" b="1" dirty="0" err="1" smtClean="0"/>
              <a:t>mean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      a)    </a:t>
            </a:r>
            <a:r>
              <a:rPr lang="hr-HR" sz="8800" dirty="0" err="1" smtClean="0"/>
              <a:t>The</a:t>
            </a:r>
            <a:r>
              <a:rPr lang="hr-HR" sz="8800" dirty="0" smtClean="0"/>
              <a:t> same </a:t>
            </a:r>
            <a:r>
              <a:rPr lang="hr-HR" sz="8800" dirty="0" err="1" smtClean="0"/>
              <a:t>thing</a:t>
            </a:r>
            <a:endParaRPr lang="hr-HR" sz="8800" dirty="0" smtClean="0"/>
          </a:p>
          <a:p>
            <a:pPr lvl="0">
              <a:buNone/>
            </a:pPr>
            <a:r>
              <a:rPr lang="hr-HR" sz="8800" dirty="0" smtClean="0"/>
              <a:t>      b)    </a:t>
            </a:r>
            <a:r>
              <a:rPr lang="hr-HR" sz="8800" dirty="0" err="1" smtClean="0"/>
              <a:t>Two</a:t>
            </a:r>
            <a:r>
              <a:rPr lang="hr-HR" sz="8800" dirty="0" smtClean="0"/>
              <a:t> </a:t>
            </a:r>
            <a:r>
              <a:rPr lang="hr-HR" sz="8800" dirty="0" err="1" smtClean="0"/>
              <a:t>different</a:t>
            </a:r>
            <a:r>
              <a:rPr lang="hr-HR" sz="8800" dirty="0" smtClean="0"/>
              <a:t> </a:t>
            </a:r>
            <a:r>
              <a:rPr lang="hr-HR" sz="8800" dirty="0" err="1" smtClean="0"/>
              <a:t>things</a:t>
            </a:r>
            <a:endParaRPr lang="hr-HR" sz="8800" dirty="0" smtClean="0"/>
          </a:p>
          <a:p>
            <a:pPr lvl="0">
              <a:buNone/>
            </a:pPr>
            <a:endParaRPr lang="hr-HR" sz="8800" dirty="0" smtClean="0"/>
          </a:p>
          <a:p>
            <a:pPr lvl="0">
              <a:buNone/>
            </a:pPr>
            <a:r>
              <a:rPr lang="hr-HR" sz="8800" b="1" dirty="0" smtClean="0"/>
              <a:t>10  __________ is </a:t>
            </a:r>
            <a:r>
              <a:rPr lang="hr-HR" sz="8800" b="1" dirty="0" err="1" smtClean="0"/>
              <a:t>an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important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ingredient</a:t>
            </a:r>
            <a:r>
              <a:rPr lang="hr-HR" sz="8800" b="1" dirty="0" smtClean="0"/>
              <a:t>, </a:t>
            </a:r>
            <a:r>
              <a:rPr lang="hr-HR" sz="8800" b="1" dirty="0" err="1" smtClean="0"/>
              <a:t>besides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cabbage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leaves</a:t>
            </a:r>
            <a:r>
              <a:rPr lang="hr-HR" sz="8800" b="1" dirty="0" smtClean="0"/>
              <a:t>, </a:t>
            </a:r>
            <a:r>
              <a:rPr lang="hr-HR" sz="8800" b="1" dirty="0" err="1" smtClean="0"/>
              <a:t>meat</a:t>
            </a:r>
            <a:r>
              <a:rPr lang="hr-HR" sz="8800" b="1" dirty="0" smtClean="0"/>
              <a:t>, rice, </a:t>
            </a:r>
            <a:r>
              <a:rPr lang="hr-HR" sz="8800" b="1" dirty="0" err="1" smtClean="0"/>
              <a:t>tomato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sauce</a:t>
            </a:r>
            <a:r>
              <a:rPr lang="hr-HR" sz="8800" b="1" dirty="0" smtClean="0"/>
              <a:t>, for </a:t>
            </a:r>
            <a:r>
              <a:rPr lang="hr-HR" sz="8800" b="1" dirty="0" err="1" smtClean="0"/>
              <a:t>making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Croatian</a:t>
            </a:r>
            <a:r>
              <a:rPr lang="hr-HR" sz="8800" b="1" dirty="0" smtClean="0"/>
              <a:t> “Sarma” </a:t>
            </a:r>
            <a:r>
              <a:rPr lang="hr-HR" sz="8800" b="1" dirty="0" err="1" smtClean="0"/>
              <a:t>dish</a:t>
            </a:r>
            <a:r>
              <a:rPr lang="hr-HR" sz="8800" b="1" dirty="0" smtClean="0"/>
              <a:t>.</a:t>
            </a:r>
            <a:endParaRPr lang="hr-HR" sz="8800" dirty="0" smtClean="0"/>
          </a:p>
          <a:p>
            <a:pPr>
              <a:buNone/>
            </a:pPr>
            <a:r>
              <a:rPr lang="hr-HR" sz="8800" dirty="0" smtClean="0"/>
              <a:t> 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                             </a:t>
            </a:r>
            <a:r>
              <a:rPr lang="hr-HR" sz="1000" b="1" dirty="0" err="1" smtClean="0"/>
              <a:t>An</a:t>
            </a:r>
            <a:r>
              <a:rPr lang="hr-HR" sz="1000" b="1" dirty="0" smtClean="0"/>
              <a:t> </a:t>
            </a:r>
            <a:r>
              <a:rPr lang="hr-HR" sz="1000" b="1" dirty="0" err="1" smtClean="0"/>
              <a:t>English</a:t>
            </a:r>
            <a:r>
              <a:rPr lang="hr-HR" sz="1000" b="1" dirty="0" smtClean="0"/>
              <a:t> </a:t>
            </a:r>
            <a:r>
              <a:rPr lang="hr-HR" sz="1000" b="1" dirty="0" err="1" smtClean="0"/>
              <a:t>Quiz</a:t>
            </a:r>
            <a:r>
              <a:rPr lang="hr-HR" sz="1000" b="1" dirty="0" smtClean="0"/>
              <a:t> (Grade 8) </a:t>
            </a:r>
            <a:endParaRPr lang="hr-HR" sz="1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28662" y="857232"/>
            <a:ext cx="7772400" cy="5162568"/>
          </a:xfrm>
        </p:spPr>
        <p:txBody>
          <a:bodyPr>
            <a:normAutofit fontScale="25000" lnSpcReduction="20000"/>
          </a:bodyPr>
          <a:lstStyle/>
          <a:p>
            <a:pPr marL="514350" lvl="0" indent="-514350">
              <a:buNone/>
            </a:pPr>
            <a:r>
              <a:rPr lang="hr-HR" sz="8800" b="1" dirty="0" smtClean="0"/>
              <a:t> 7    </a:t>
            </a:r>
            <a:r>
              <a:rPr lang="hr-HR" sz="8800" b="1" dirty="0" err="1" smtClean="0"/>
              <a:t>What</a:t>
            </a:r>
            <a:r>
              <a:rPr lang="hr-HR" sz="8800" b="1" dirty="0" smtClean="0"/>
              <a:t> do </a:t>
            </a:r>
            <a:r>
              <a:rPr lang="hr-HR" sz="8800" b="1" dirty="0" err="1" smtClean="0"/>
              <a:t>you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say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after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someone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says</a:t>
            </a:r>
            <a:r>
              <a:rPr lang="hr-HR" sz="8800" b="1" dirty="0" smtClean="0"/>
              <a:t> “</a:t>
            </a:r>
            <a:r>
              <a:rPr lang="hr-HR" sz="8800" b="1" dirty="0" err="1" smtClean="0"/>
              <a:t>Thank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you</a:t>
            </a:r>
            <a:r>
              <a:rPr lang="hr-HR" sz="8800" b="1" dirty="0" smtClean="0"/>
              <a:t>!”   ?</a:t>
            </a:r>
          </a:p>
          <a:p>
            <a:pPr marL="514350" lvl="0" indent="-514350">
              <a:buNone/>
            </a:pPr>
            <a:r>
              <a:rPr lang="hr-HR" sz="8800" b="1" dirty="0" err="1" smtClean="0">
                <a:solidFill>
                  <a:srgbClr val="C00000"/>
                </a:solidFill>
              </a:rPr>
              <a:t>You</a:t>
            </a:r>
            <a:r>
              <a:rPr lang="hr-HR" sz="8800" b="1" dirty="0" smtClean="0">
                <a:solidFill>
                  <a:srgbClr val="C00000"/>
                </a:solidFill>
              </a:rPr>
              <a:t>`re </a:t>
            </a:r>
            <a:r>
              <a:rPr lang="hr-HR" sz="8800" b="1" dirty="0" err="1" smtClean="0">
                <a:solidFill>
                  <a:srgbClr val="C00000"/>
                </a:solidFill>
              </a:rPr>
              <a:t>welcome</a:t>
            </a:r>
            <a:r>
              <a:rPr lang="hr-HR" sz="8800" b="1" dirty="0" smtClean="0">
                <a:solidFill>
                  <a:srgbClr val="C00000"/>
                </a:solidFill>
              </a:rPr>
              <a:t>/ Don`t </a:t>
            </a:r>
            <a:r>
              <a:rPr lang="hr-HR" sz="8800" b="1" dirty="0" err="1" smtClean="0">
                <a:solidFill>
                  <a:srgbClr val="C00000"/>
                </a:solidFill>
              </a:rPr>
              <a:t>mention</a:t>
            </a:r>
            <a:r>
              <a:rPr lang="hr-HR" sz="8800" b="1" dirty="0" smtClean="0">
                <a:solidFill>
                  <a:srgbClr val="C00000"/>
                </a:solidFill>
              </a:rPr>
              <a:t> it./ </a:t>
            </a:r>
            <a:r>
              <a:rPr lang="hr-HR" sz="8800" b="1" dirty="0" err="1" smtClean="0">
                <a:solidFill>
                  <a:srgbClr val="C00000"/>
                </a:solidFill>
              </a:rPr>
              <a:t>Not</a:t>
            </a:r>
            <a:r>
              <a:rPr lang="hr-HR" sz="8800" b="1" dirty="0" smtClean="0">
                <a:solidFill>
                  <a:srgbClr val="C00000"/>
                </a:solidFill>
              </a:rPr>
              <a:t> at all. / </a:t>
            </a:r>
            <a:r>
              <a:rPr lang="hr-HR" sz="8800" b="1" dirty="0" err="1" smtClean="0">
                <a:solidFill>
                  <a:srgbClr val="C00000"/>
                </a:solidFill>
              </a:rPr>
              <a:t>Itś</a:t>
            </a:r>
            <a:r>
              <a:rPr lang="hr-HR" sz="8800" b="1" dirty="0" smtClean="0">
                <a:solidFill>
                  <a:srgbClr val="C00000"/>
                </a:solidFill>
              </a:rPr>
              <a:t> </a:t>
            </a:r>
            <a:r>
              <a:rPr lang="hr-HR" sz="8800" b="1" dirty="0" err="1" smtClean="0">
                <a:solidFill>
                  <a:srgbClr val="C00000"/>
                </a:solidFill>
              </a:rPr>
              <a:t>nothing</a:t>
            </a:r>
            <a:r>
              <a:rPr lang="hr-HR" sz="8800" b="1" dirty="0" smtClean="0">
                <a:solidFill>
                  <a:srgbClr val="C00000"/>
                </a:solidFill>
              </a:rPr>
              <a:t>.</a:t>
            </a:r>
          </a:p>
          <a:p>
            <a:pPr lvl="0">
              <a:buNone/>
            </a:pPr>
            <a:r>
              <a:rPr lang="hr-HR" sz="8800" b="1" dirty="0" smtClean="0"/>
              <a:t>8      </a:t>
            </a:r>
            <a:r>
              <a:rPr lang="hr-HR" sz="8800" b="1" dirty="0" err="1" smtClean="0"/>
              <a:t>Find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the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odd</a:t>
            </a:r>
            <a:r>
              <a:rPr lang="hr-HR" sz="8800" b="1" dirty="0" smtClean="0"/>
              <a:t> one </a:t>
            </a:r>
            <a:r>
              <a:rPr lang="hr-HR" sz="8800" b="1" dirty="0" err="1" smtClean="0"/>
              <a:t>out</a:t>
            </a:r>
            <a:r>
              <a:rPr lang="hr-HR" sz="8800" b="1" dirty="0" smtClean="0"/>
              <a:t> :</a:t>
            </a:r>
            <a:r>
              <a:rPr lang="hr-HR" sz="8800" dirty="0" smtClean="0"/>
              <a:t> </a:t>
            </a:r>
          </a:p>
          <a:p>
            <a:pPr lvl="0">
              <a:buNone/>
            </a:pPr>
            <a:r>
              <a:rPr lang="hr-HR" sz="8800" dirty="0" smtClean="0"/>
              <a:t>    </a:t>
            </a:r>
            <a:r>
              <a:rPr lang="hr-HR" sz="8800" b="1" dirty="0" smtClean="0">
                <a:solidFill>
                  <a:srgbClr val="C00000"/>
                </a:solidFill>
              </a:rPr>
              <a:t>a)  Scotland              </a:t>
            </a:r>
            <a:r>
              <a:rPr lang="hr-HR" sz="8800" dirty="0" smtClean="0"/>
              <a:t>d)  American</a:t>
            </a:r>
          </a:p>
          <a:p>
            <a:pPr lvl="0">
              <a:buNone/>
            </a:pPr>
            <a:r>
              <a:rPr lang="hr-HR" sz="8800" b="1" dirty="0" smtClean="0">
                <a:solidFill>
                  <a:srgbClr val="C00000"/>
                </a:solidFill>
              </a:rPr>
              <a:t>    </a:t>
            </a:r>
            <a:r>
              <a:rPr lang="hr-HR" sz="8800" dirty="0" smtClean="0"/>
              <a:t>b)  </a:t>
            </a:r>
            <a:r>
              <a:rPr lang="hr-HR" sz="8800" dirty="0" err="1" smtClean="0"/>
              <a:t>Welsh</a:t>
            </a:r>
            <a:r>
              <a:rPr lang="hr-HR" sz="8800" dirty="0" smtClean="0"/>
              <a:t>                  e) British</a:t>
            </a:r>
          </a:p>
          <a:p>
            <a:pPr lvl="0">
              <a:buNone/>
            </a:pPr>
            <a:r>
              <a:rPr lang="hr-HR" sz="8800" dirty="0" smtClean="0"/>
              <a:t>    c)  Irish</a:t>
            </a:r>
          </a:p>
          <a:p>
            <a:pPr lvl="0">
              <a:buNone/>
            </a:pPr>
            <a:r>
              <a:rPr lang="hr-HR" sz="8800" b="1" dirty="0" smtClean="0"/>
              <a:t>9   </a:t>
            </a:r>
            <a:r>
              <a:rPr lang="hr-HR" sz="8800" b="1" dirty="0" err="1" smtClean="0"/>
              <a:t>These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two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sentences</a:t>
            </a:r>
            <a:r>
              <a:rPr lang="hr-HR" sz="8800" b="1" dirty="0" smtClean="0"/>
              <a:t>:  “</a:t>
            </a:r>
            <a:r>
              <a:rPr lang="hr-HR" sz="8800" b="1" dirty="0" err="1" smtClean="0"/>
              <a:t>Apart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from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having</a:t>
            </a:r>
            <a:r>
              <a:rPr lang="hr-HR" sz="8800" b="1" dirty="0" smtClean="0"/>
              <a:t> a </a:t>
            </a:r>
            <a:r>
              <a:rPr lang="hr-HR" sz="8800" b="1" dirty="0" err="1" smtClean="0"/>
              <a:t>salary</a:t>
            </a:r>
            <a:r>
              <a:rPr lang="hr-HR" sz="8800" b="1" dirty="0" smtClean="0"/>
              <a:t>, he </a:t>
            </a:r>
            <a:r>
              <a:rPr lang="hr-HR" sz="8800" b="1" dirty="0" err="1" smtClean="0"/>
              <a:t>also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has</a:t>
            </a:r>
            <a:r>
              <a:rPr lang="hr-HR" sz="8800" b="1" dirty="0" smtClean="0"/>
              <a:t> a </a:t>
            </a:r>
            <a:r>
              <a:rPr lang="hr-HR" sz="8800" b="1" dirty="0" err="1" smtClean="0"/>
              <a:t>private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income</a:t>
            </a:r>
            <a:r>
              <a:rPr lang="hr-HR" sz="8800" b="1" dirty="0" smtClean="0"/>
              <a:t>.”  </a:t>
            </a:r>
            <a:r>
              <a:rPr lang="hr-HR" sz="8800" b="1" dirty="0" err="1" smtClean="0"/>
              <a:t>and</a:t>
            </a:r>
            <a:r>
              <a:rPr lang="hr-HR" sz="8800" b="1" dirty="0" smtClean="0"/>
              <a:t>   “ </a:t>
            </a:r>
            <a:r>
              <a:rPr lang="hr-HR" sz="8800" b="1" dirty="0" err="1" smtClean="0"/>
              <a:t>Besides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having</a:t>
            </a:r>
            <a:r>
              <a:rPr lang="hr-HR" sz="8800" b="1" dirty="0" smtClean="0"/>
              <a:t> a </a:t>
            </a:r>
            <a:r>
              <a:rPr lang="hr-HR" sz="8800" b="1" dirty="0" err="1" smtClean="0"/>
              <a:t>salary</a:t>
            </a:r>
            <a:r>
              <a:rPr lang="hr-HR" sz="8800" b="1" dirty="0" smtClean="0"/>
              <a:t>, he </a:t>
            </a:r>
            <a:r>
              <a:rPr lang="hr-HR" sz="8800" b="1" dirty="0" err="1" smtClean="0"/>
              <a:t>also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has</a:t>
            </a:r>
            <a:r>
              <a:rPr lang="hr-HR" sz="8800" b="1" dirty="0" smtClean="0"/>
              <a:t> a </a:t>
            </a:r>
            <a:r>
              <a:rPr lang="hr-HR" sz="8800" b="1" dirty="0" err="1" smtClean="0"/>
              <a:t>private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income</a:t>
            </a:r>
            <a:r>
              <a:rPr lang="hr-HR" sz="8800" b="1" dirty="0" smtClean="0"/>
              <a:t>.”   </a:t>
            </a:r>
            <a:r>
              <a:rPr lang="hr-HR" sz="8800" b="1" dirty="0" err="1" smtClean="0"/>
              <a:t>mean</a:t>
            </a:r>
            <a:endParaRPr lang="hr-HR" sz="8800" dirty="0" smtClean="0"/>
          </a:p>
          <a:p>
            <a:pPr lvl="0">
              <a:buNone/>
            </a:pPr>
            <a:r>
              <a:rPr lang="hr-HR" sz="8800" b="1" dirty="0" smtClean="0">
                <a:solidFill>
                  <a:srgbClr val="C00000"/>
                </a:solidFill>
              </a:rPr>
              <a:t>      a)    </a:t>
            </a:r>
            <a:r>
              <a:rPr lang="hr-HR" sz="8800" b="1" dirty="0" err="1" smtClean="0">
                <a:solidFill>
                  <a:srgbClr val="C00000"/>
                </a:solidFill>
              </a:rPr>
              <a:t>The</a:t>
            </a:r>
            <a:r>
              <a:rPr lang="hr-HR" sz="8800" b="1" dirty="0" smtClean="0">
                <a:solidFill>
                  <a:srgbClr val="C00000"/>
                </a:solidFill>
              </a:rPr>
              <a:t> same </a:t>
            </a:r>
            <a:r>
              <a:rPr lang="hr-HR" sz="8800" b="1" dirty="0" err="1" smtClean="0">
                <a:solidFill>
                  <a:srgbClr val="C00000"/>
                </a:solidFill>
              </a:rPr>
              <a:t>thing</a:t>
            </a:r>
            <a:endParaRPr lang="hr-HR" sz="88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hr-HR" sz="8800" dirty="0" smtClean="0"/>
              <a:t>      b)    </a:t>
            </a:r>
            <a:r>
              <a:rPr lang="hr-HR" sz="8800" dirty="0" err="1" smtClean="0"/>
              <a:t>Two</a:t>
            </a:r>
            <a:r>
              <a:rPr lang="hr-HR" sz="8800" dirty="0" smtClean="0"/>
              <a:t> </a:t>
            </a:r>
            <a:r>
              <a:rPr lang="hr-HR" sz="8800" dirty="0" err="1" smtClean="0"/>
              <a:t>different</a:t>
            </a:r>
            <a:r>
              <a:rPr lang="hr-HR" sz="8800" dirty="0" smtClean="0"/>
              <a:t> </a:t>
            </a:r>
            <a:r>
              <a:rPr lang="hr-HR" sz="8800" dirty="0" err="1" smtClean="0"/>
              <a:t>things</a:t>
            </a:r>
            <a:endParaRPr lang="hr-HR" sz="8800" dirty="0" smtClean="0"/>
          </a:p>
          <a:p>
            <a:pPr lvl="0">
              <a:buNone/>
            </a:pPr>
            <a:endParaRPr lang="hr-HR" sz="8800" dirty="0" smtClean="0"/>
          </a:p>
          <a:p>
            <a:pPr lvl="0">
              <a:buNone/>
            </a:pPr>
            <a:r>
              <a:rPr lang="hr-HR" sz="8800" b="1" dirty="0" smtClean="0"/>
              <a:t>10  _ </a:t>
            </a:r>
            <a:r>
              <a:rPr lang="hr-HR" sz="8800" b="1" dirty="0" smtClean="0">
                <a:solidFill>
                  <a:srgbClr val="C00000"/>
                </a:solidFill>
              </a:rPr>
              <a:t>SAUERKRAUT</a:t>
            </a:r>
            <a:r>
              <a:rPr lang="hr-HR" sz="8800" b="1" dirty="0" smtClean="0"/>
              <a:t>_</a:t>
            </a:r>
            <a:r>
              <a:rPr lang="hr-HR" sz="8800" dirty="0" smtClean="0">
                <a:solidFill>
                  <a:srgbClr val="C00000"/>
                </a:solidFill>
              </a:rPr>
              <a:t>(</a:t>
            </a:r>
            <a:r>
              <a:rPr lang="hr-HR" sz="8800" dirty="0" err="1" smtClean="0">
                <a:solidFill>
                  <a:srgbClr val="C00000"/>
                </a:solidFill>
              </a:rPr>
              <a:t>pickled</a:t>
            </a:r>
            <a:r>
              <a:rPr lang="hr-HR" sz="8800" dirty="0" smtClean="0">
                <a:solidFill>
                  <a:srgbClr val="C00000"/>
                </a:solidFill>
              </a:rPr>
              <a:t> </a:t>
            </a:r>
            <a:r>
              <a:rPr lang="hr-HR" sz="8800" dirty="0" err="1" smtClean="0">
                <a:solidFill>
                  <a:srgbClr val="C00000"/>
                </a:solidFill>
              </a:rPr>
              <a:t>cabbage</a:t>
            </a:r>
            <a:r>
              <a:rPr lang="hr-HR" sz="8800" dirty="0" smtClean="0">
                <a:solidFill>
                  <a:srgbClr val="C00000"/>
                </a:solidFill>
              </a:rPr>
              <a:t>)</a:t>
            </a:r>
            <a:r>
              <a:rPr lang="hr-HR" sz="8800" b="1" dirty="0" smtClean="0"/>
              <a:t>___ is </a:t>
            </a:r>
            <a:r>
              <a:rPr lang="hr-HR" sz="8800" b="1" dirty="0" err="1" smtClean="0"/>
              <a:t>an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important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ingredient</a:t>
            </a:r>
            <a:r>
              <a:rPr lang="hr-HR" sz="8800" b="1" dirty="0" smtClean="0"/>
              <a:t>, </a:t>
            </a:r>
            <a:r>
              <a:rPr lang="hr-HR" sz="8800" b="1" dirty="0" err="1" smtClean="0"/>
              <a:t>besides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cabbage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leaves</a:t>
            </a:r>
            <a:r>
              <a:rPr lang="hr-HR" sz="8800" b="1" dirty="0" smtClean="0"/>
              <a:t>, </a:t>
            </a:r>
            <a:r>
              <a:rPr lang="hr-HR" sz="8800" b="1" dirty="0" err="1" smtClean="0"/>
              <a:t>meat</a:t>
            </a:r>
            <a:r>
              <a:rPr lang="hr-HR" sz="8800" b="1" dirty="0" smtClean="0"/>
              <a:t>, rice, </a:t>
            </a:r>
            <a:r>
              <a:rPr lang="hr-HR" sz="8800" b="1" dirty="0" err="1" smtClean="0"/>
              <a:t>tomato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sauce</a:t>
            </a:r>
            <a:r>
              <a:rPr lang="hr-HR" sz="8800" b="1" dirty="0" smtClean="0"/>
              <a:t>, for </a:t>
            </a:r>
            <a:r>
              <a:rPr lang="hr-HR" sz="8800" b="1" dirty="0" err="1" smtClean="0"/>
              <a:t>making</a:t>
            </a:r>
            <a:r>
              <a:rPr lang="hr-HR" sz="8800" b="1" dirty="0" smtClean="0"/>
              <a:t> </a:t>
            </a:r>
            <a:r>
              <a:rPr lang="hr-HR" sz="8800" b="1" dirty="0" err="1" smtClean="0"/>
              <a:t>Croatian</a:t>
            </a:r>
            <a:r>
              <a:rPr lang="hr-HR" sz="8800" b="1" dirty="0" smtClean="0"/>
              <a:t> “Sarma” </a:t>
            </a:r>
            <a:r>
              <a:rPr lang="hr-HR" sz="8800" b="1" dirty="0" err="1" smtClean="0"/>
              <a:t>dish</a:t>
            </a:r>
            <a:r>
              <a:rPr lang="hr-HR" sz="8800" b="1" dirty="0" smtClean="0"/>
              <a:t>.</a:t>
            </a:r>
            <a:endParaRPr lang="hr-HR" sz="8800" dirty="0" smtClean="0"/>
          </a:p>
          <a:p>
            <a:pPr>
              <a:buNone/>
            </a:pPr>
            <a:r>
              <a:rPr lang="hr-HR" sz="8800" dirty="0" smtClean="0"/>
              <a:t> </a:t>
            </a:r>
          </a:p>
          <a:p>
            <a:pPr>
              <a:buNone/>
            </a:pPr>
            <a:endParaRPr lang="hr-HR" sz="88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28662" y="714356"/>
            <a:ext cx="7772400" cy="53054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2800" b="1" dirty="0" smtClean="0"/>
              <a:t>II  GRAMMAR </a:t>
            </a:r>
            <a:endParaRPr lang="hr-HR" sz="2800" dirty="0" smtClean="0"/>
          </a:p>
          <a:p>
            <a:pPr lvl="0">
              <a:buNone/>
            </a:pPr>
            <a:r>
              <a:rPr lang="hr-HR" sz="2400" b="1" dirty="0" smtClean="0"/>
              <a:t>1  </a:t>
            </a:r>
            <a:r>
              <a:rPr lang="hr-HR" sz="2400" b="1" dirty="0" err="1" smtClean="0"/>
              <a:t>Choose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right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answer</a:t>
            </a:r>
            <a:r>
              <a:rPr lang="hr-HR" sz="2400" b="1" dirty="0" smtClean="0"/>
              <a:t>:</a:t>
            </a:r>
            <a:endParaRPr lang="hr-HR" sz="2400" dirty="0" smtClean="0"/>
          </a:p>
          <a:p>
            <a:pPr lvl="1">
              <a:buNone/>
            </a:pPr>
            <a:r>
              <a:rPr lang="hr-HR" b="1" dirty="0" smtClean="0"/>
              <a:t>- I _____ </a:t>
            </a:r>
            <a:r>
              <a:rPr lang="hr-HR" b="1" dirty="0" err="1" smtClean="0"/>
              <a:t>get</a:t>
            </a:r>
            <a:r>
              <a:rPr lang="hr-HR" b="1" dirty="0" smtClean="0"/>
              <a:t> </a:t>
            </a:r>
            <a:r>
              <a:rPr lang="hr-HR" b="1" dirty="0" err="1" smtClean="0"/>
              <a:t>out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bed </a:t>
            </a:r>
            <a:r>
              <a:rPr lang="hr-HR" b="1" dirty="0" err="1" smtClean="0"/>
              <a:t>earlier</a:t>
            </a:r>
            <a:r>
              <a:rPr lang="hr-HR" b="1" dirty="0" smtClean="0"/>
              <a:t>, I`m </a:t>
            </a:r>
            <a:r>
              <a:rPr lang="hr-HR" b="1" dirty="0" err="1" smtClean="0"/>
              <a:t>always</a:t>
            </a:r>
            <a:r>
              <a:rPr lang="hr-HR" b="1" dirty="0" smtClean="0"/>
              <a:t> late!</a:t>
            </a:r>
          </a:p>
          <a:p>
            <a:pPr lvl="1">
              <a:buNone/>
            </a:pPr>
            <a:r>
              <a:rPr lang="hr-HR" dirty="0" smtClean="0"/>
              <a:t>a)  </a:t>
            </a:r>
            <a:r>
              <a:rPr lang="hr-HR" dirty="0" err="1" smtClean="0"/>
              <a:t>have</a:t>
            </a:r>
            <a:r>
              <a:rPr lang="hr-HR" dirty="0" smtClean="0"/>
              <a:t>                   b) must to               c)   must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I __________ start work at 7 </a:t>
            </a:r>
            <a:r>
              <a:rPr lang="hr-HR" b="1" dirty="0" err="1" smtClean="0"/>
              <a:t>a.m</a:t>
            </a:r>
            <a:r>
              <a:rPr lang="hr-HR" b="1" dirty="0" smtClean="0"/>
              <a:t>.</a:t>
            </a:r>
          </a:p>
          <a:p>
            <a:pPr lvl="1">
              <a:buNone/>
            </a:pPr>
            <a:r>
              <a:rPr lang="hr-HR" dirty="0" smtClean="0"/>
              <a:t>a) </a:t>
            </a:r>
            <a:r>
              <a:rPr lang="hr-HR" dirty="0" err="1" smtClean="0"/>
              <a:t>have</a:t>
            </a:r>
            <a:r>
              <a:rPr lang="hr-HR" dirty="0" smtClean="0"/>
              <a:t> to                b) must to               c) must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</a:t>
            </a:r>
            <a:r>
              <a:rPr lang="hr-HR" b="1" dirty="0" err="1" smtClean="0"/>
              <a:t>Did</a:t>
            </a:r>
            <a:r>
              <a:rPr lang="hr-HR" b="1" dirty="0" smtClean="0"/>
              <a:t> </a:t>
            </a:r>
            <a:r>
              <a:rPr lang="hr-HR" b="1" dirty="0" err="1" smtClean="0"/>
              <a:t>you</a:t>
            </a:r>
            <a:r>
              <a:rPr lang="hr-HR" b="1" dirty="0" smtClean="0"/>
              <a:t> </a:t>
            </a:r>
            <a:r>
              <a:rPr lang="hr-HR" b="1" dirty="0" err="1" smtClean="0"/>
              <a:t>remember</a:t>
            </a:r>
            <a:r>
              <a:rPr lang="hr-HR" b="1" dirty="0" smtClean="0"/>
              <a:t> ______ </a:t>
            </a:r>
            <a:r>
              <a:rPr lang="hr-HR" b="1" dirty="0" err="1" smtClean="0"/>
              <a:t>your</a:t>
            </a:r>
            <a:r>
              <a:rPr lang="hr-HR" b="1" dirty="0" smtClean="0"/>
              <a:t> </a:t>
            </a:r>
            <a:r>
              <a:rPr lang="hr-HR" b="1" dirty="0" err="1" smtClean="0"/>
              <a:t>bike</a:t>
            </a:r>
            <a:r>
              <a:rPr lang="hr-HR" b="1" dirty="0" smtClean="0"/>
              <a:t>?</a:t>
            </a:r>
          </a:p>
          <a:p>
            <a:pPr lvl="1">
              <a:buNone/>
            </a:pPr>
            <a:r>
              <a:rPr lang="hr-HR" dirty="0" smtClean="0"/>
              <a:t>a)  to </a:t>
            </a:r>
            <a:r>
              <a:rPr lang="hr-HR" dirty="0" err="1" smtClean="0"/>
              <a:t>bring</a:t>
            </a:r>
            <a:r>
              <a:rPr lang="hr-HR" dirty="0" smtClean="0"/>
              <a:t>              b)  </a:t>
            </a:r>
            <a:r>
              <a:rPr lang="hr-HR" dirty="0" err="1" smtClean="0"/>
              <a:t>bringing</a:t>
            </a:r>
            <a:r>
              <a:rPr lang="hr-HR" dirty="0" smtClean="0"/>
              <a:t>             c) </a:t>
            </a:r>
            <a:r>
              <a:rPr lang="hr-HR" dirty="0" err="1" smtClean="0"/>
              <a:t>bring</a:t>
            </a:r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David _____ </a:t>
            </a:r>
            <a:r>
              <a:rPr lang="hr-HR" b="1" dirty="0" err="1" smtClean="0"/>
              <a:t>until</a:t>
            </a:r>
            <a:r>
              <a:rPr lang="hr-HR" b="1" dirty="0" smtClean="0"/>
              <a:t> 8 o`</a:t>
            </a:r>
            <a:r>
              <a:rPr lang="hr-HR" b="1" dirty="0" err="1" smtClean="0"/>
              <a:t>clock</a:t>
            </a:r>
            <a:r>
              <a:rPr lang="hr-HR" b="1" dirty="0" smtClean="0"/>
              <a:t> </a:t>
            </a:r>
            <a:r>
              <a:rPr lang="hr-HR" b="1" dirty="0" err="1" smtClean="0"/>
              <a:t>last</a:t>
            </a:r>
            <a:r>
              <a:rPr lang="hr-HR" b="1" dirty="0" smtClean="0"/>
              <a:t> </a:t>
            </a:r>
            <a:r>
              <a:rPr lang="hr-HR" b="1" dirty="0" err="1" smtClean="0"/>
              <a:t>night</a:t>
            </a:r>
            <a:r>
              <a:rPr lang="hr-HR" b="1" dirty="0" smtClean="0"/>
              <a:t>.</a:t>
            </a:r>
          </a:p>
          <a:p>
            <a:pPr lvl="1">
              <a:buNone/>
            </a:pPr>
            <a:r>
              <a:rPr lang="hr-HR" dirty="0" smtClean="0"/>
              <a:t>a)  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working</a:t>
            </a:r>
            <a:r>
              <a:rPr lang="hr-HR" dirty="0" smtClean="0"/>
              <a:t>     b) works                 c)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working</a:t>
            </a:r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>
              <a:buNone/>
            </a:pPr>
            <a:r>
              <a:rPr lang="hr-HR" sz="2800" dirty="0" smtClean="0"/>
              <a:t> </a:t>
            </a:r>
          </a:p>
          <a:p>
            <a:endParaRPr lang="hr-HR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612"/>
          </a:xfrm>
        </p:spPr>
        <p:txBody>
          <a:bodyPr>
            <a:noAutofit/>
          </a:bodyPr>
          <a:lstStyle/>
          <a:p>
            <a:r>
              <a:rPr lang="hr-HR" sz="2200" b="1" dirty="0" smtClean="0"/>
              <a:t>                                                                     </a:t>
            </a:r>
            <a:br>
              <a:rPr lang="hr-HR" sz="2200" b="1" dirty="0" smtClean="0"/>
            </a:br>
            <a:r>
              <a:rPr lang="hr-HR" sz="2200" b="1" dirty="0" smtClean="0"/>
              <a:t>                     </a:t>
            </a:r>
            <a:r>
              <a:rPr lang="hr-HR" sz="2200" b="1" dirty="0" err="1" smtClean="0"/>
              <a:t>An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English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Quiz</a:t>
            </a:r>
            <a:r>
              <a:rPr lang="hr-HR" sz="2200" b="1" dirty="0" smtClean="0"/>
              <a:t> (Grade 8)                                     -2-</a:t>
            </a:r>
            <a:r>
              <a:rPr lang="hr-HR" sz="2200" dirty="0" smtClean="0"/>
              <a:t/>
            </a:r>
            <a:br>
              <a:rPr lang="hr-HR" sz="2200" dirty="0" smtClean="0"/>
            </a:br>
            <a:endParaRPr lang="hr-H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r-HR" sz="2800" b="1" dirty="0" smtClean="0"/>
              <a:t>II  GRAMMAR </a:t>
            </a:r>
            <a:endParaRPr lang="hr-HR" sz="2800" dirty="0" smtClean="0"/>
          </a:p>
          <a:p>
            <a:pPr lvl="0">
              <a:buNone/>
            </a:pPr>
            <a:r>
              <a:rPr lang="hr-HR" sz="2400" b="1" dirty="0" smtClean="0"/>
              <a:t>1  </a:t>
            </a:r>
            <a:r>
              <a:rPr lang="hr-HR" sz="2400" b="1" dirty="0" err="1" smtClean="0"/>
              <a:t>Choose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right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answer</a:t>
            </a:r>
            <a:r>
              <a:rPr lang="hr-HR" sz="2400" b="1" dirty="0" smtClean="0"/>
              <a:t>:</a:t>
            </a:r>
            <a:endParaRPr lang="hr-HR" sz="2400" dirty="0" smtClean="0"/>
          </a:p>
          <a:p>
            <a:pPr lvl="1">
              <a:buNone/>
            </a:pPr>
            <a:r>
              <a:rPr lang="hr-HR" b="1" dirty="0" smtClean="0"/>
              <a:t>- I _____ </a:t>
            </a:r>
            <a:r>
              <a:rPr lang="hr-HR" b="1" dirty="0" err="1" smtClean="0"/>
              <a:t>get</a:t>
            </a:r>
            <a:r>
              <a:rPr lang="hr-HR" b="1" dirty="0" smtClean="0"/>
              <a:t> </a:t>
            </a:r>
            <a:r>
              <a:rPr lang="hr-HR" b="1" dirty="0" err="1" smtClean="0"/>
              <a:t>out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bed </a:t>
            </a:r>
            <a:r>
              <a:rPr lang="hr-HR" b="1" dirty="0" err="1" smtClean="0"/>
              <a:t>earlier</a:t>
            </a:r>
            <a:r>
              <a:rPr lang="hr-HR" b="1" dirty="0" smtClean="0"/>
              <a:t>, I`m </a:t>
            </a:r>
            <a:r>
              <a:rPr lang="hr-HR" b="1" dirty="0" err="1" smtClean="0"/>
              <a:t>always</a:t>
            </a:r>
            <a:r>
              <a:rPr lang="hr-HR" b="1" dirty="0" smtClean="0"/>
              <a:t> late!</a:t>
            </a:r>
          </a:p>
          <a:p>
            <a:pPr lvl="1">
              <a:buNone/>
            </a:pPr>
            <a:r>
              <a:rPr lang="hr-HR" dirty="0" smtClean="0"/>
              <a:t>a)  </a:t>
            </a:r>
            <a:r>
              <a:rPr lang="hr-HR" dirty="0" err="1" smtClean="0"/>
              <a:t>have</a:t>
            </a:r>
            <a:r>
              <a:rPr lang="hr-HR" dirty="0" smtClean="0"/>
              <a:t>                   b) must to               </a:t>
            </a:r>
            <a:r>
              <a:rPr lang="hr-HR" b="1" dirty="0" smtClean="0">
                <a:solidFill>
                  <a:srgbClr val="FF0000"/>
                </a:solidFill>
              </a:rPr>
              <a:t>c)   must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I __________ start work at 7 </a:t>
            </a:r>
            <a:r>
              <a:rPr lang="hr-HR" b="1" dirty="0" err="1" smtClean="0"/>
              <a:t>a.m</a:t>
            </a:r>
            <a:r>
              <a:rPr lang="hr-HR" b="1" dirty="0" smtClean="0"/>
              <a:t>.</a:t>
            </a:r>
          </a:p>
          <a:p>
            <a:pPr lvl="1">
              <a:buNone/>
            </a:pPr>
            <a:r>
              <a:rPr lang="hr-HR" b="1" dirty="0" smtClean="0">
                <a:solidFill>
                  <a:srgbClr val="FF0000"/>
                </a:solidFill>
              </a:rPr>
              <a:t>a) </a:t>
            </a:r>
            <a:r>
              <a:rPr lang="hr-HR" b="1" dirty="0" err="1" smtClean="0">
                <a:solidFill>
                  <a:srgbClr val="FF0000"/>
                </a:solidFill>
              </a:rPr>
              <a:t>have</a:t>
            </a:r>
            <a:r>
              <a:rPr lang="hr-HR" b="1" dirty="0" smtClean="0">
                <a:solidFill>
                  <a:srgbClr val="FF0000"/>
                </a:solidFill>
              </a:rPr>
              <a:t> to                </a:t>
            </a:r>
            <a:r>
              <a:rPr lang="hr-HR" dirty="0" smtClean="0"/>
              <a:t>b) must to               c) must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</a:t>
            </a:r>
            <a:r>
              <a:rPr lang="hr-HR" b="1" dirty="0" err="1" smtClean="0"/>
              <a:t>Did</a:t>
            </a:r>
            <a:r>
              <a:rPr lang="hr-HR" b="1" dirty="0" smtClean="0"/>
              <a:t> </a:t>
            </a:r>
            <a:r>
              <a:rPr lang="hr-HR" b="1" dirty="0" err="1" smtClean="0"/>
              <a:t>you</a:t>
            </a:r>
            <a:r>
              <a:rPr lang="hr-HR" b="1" dirty="0" smtClean="0"/>
              <a:t> </a:t>
            </a:r>
            <a:r>
              <a:rPr lang="hr-HR" b="1" dirty="0" err="1" smtClean="0"/>
              <a:t>remember</a:t>
            </a:r>
            <a:r>
              <a:rPr lang="hr-HR" b="1" dirty="0" smtClean="0"/>
              <a:t> ______ </a:t>
            </a:r>
            <a:r>
              <a:rPr lang="hr-HR" b="1" dirty="0" err="1" smtClean="0"/>
              <a:t>your</a:t>
            </a:r>
            <a:r>
              <a:rPr lang="hr-HR" b="1" dirty="0" smtClean="0"/>
              <a:t> </a:t>
            </a:r>
            <a:r>
              <a:rPr lang="hr-HR" b="1" dirty="0" err="1" smtClean="0"/>
              <a:t>bike</a:t>
            </a:r>
            <a:r>
              <a:rPr lang="hr-HR" b="1" dirty="0" smtClean="0"/>
              <a:t>?</a:t>
            </a:r>
          </a:p>
          <a:p>
            <a:pPr lvl="1">
              <a:buNone/>
            </a:pPr>
            <a:r>
              <a:rPr lang="hr-HR" b="1" dirty="0" smtClean="0">
                <a:solidFill>
                  <a:srgbClr val="FF0000"/>
                </a:solidFill>
              </a:rPr>
              <a:t>a)  to </a:t>
            </a:r>
            <a:r>
              <a:rPr lang="hr-HR" b="1" dirty="0" err="1" smtClean="0">
                <a:solidFill>
                  <a:srgbClr val="FF0000"/>
                </a:solidFill>
              </a:rPr>
              <a:t>bring</a:t>
            </a:r>
            <a:r>
              <a:rPr lang="hr-HR" b="1" dirty="0" smtClean="0">
                <a:solidFill>
                  <a:srgbClr val="FF0000"/>
                </a:solidFill>
              </a:rPr>
              <a:t>              </a:t>
            </a:r>
            <a:r>
              <a:rPr lang="hr-HR" dirty="0" smtClean="0"/>
              <a:t>b)  </a:t>
            </a:r>
            <a:r>
              <a:rPr lang="hr-HR" dirty="0" err="1" smtClean="0"/>
              <a:t>bringing</a:t>
            </a:r>
            <a:r>
              <a:rPr lang="hr-HR" dirty="0" smtClean="0"/>
              <a:t>             c) </a:t>
            </a:r>
            <a:r>
              <a:rPr lang="hr-HR" dirty="0" err="1" smtClean="0"/>
              <a:t>bring</a:t>
            </a:r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David _____ </a:t>
            </a:r>
            <a:r>
              <a:rPr lang="hr-HR" b="1" dirty="0" err="1" smtClean="0"/>
              <a:t>until</a:t>
            </a:r>
            <a:r>
              <a:rPr lang="hr-HR" b="1" dirty="0" smtClean="0"/>
              <a:t> 8 o`</a:t>
            </a:r>
            <a:r>
              <a:rPr lang="hr-HR" b="1" dirty="0" err="1" smtClean="0"/>
              <a:t>clock</a:t>
            </a:r>
            <a:r>
              <a:rPr lang="hr-HR" b="1" dirty="0" smtClean="0"/>
              <a:t> </a:t>
            </a:r>
            <a:r>
              <a:rPr lang="hr-HR" b="1" dirty="0" err="1" smtClean="0"/>
              <a:t>last</a:t>
            </a:r>
            <a:r>
              <a:rPr lang="hr-HR" b="1" dirty="0" smtClean="0"/>
              <a:t> </a:t>
            </a:r>
            <a:r>
              <a:rPr lang="hr-HR" b="1" dirty="0" err="1" smtClean="0"/>
              <a:t>night</a:t>
            </a:r>
            <a:r>
              <a:rPr lang="hr-HR" b="1" dirty="0" smtClean="0"/>
              <a:t>.</a:t>
            </a:r>
          </a:p>
          <a:p>
            <a:pPr lvl="1">
              <a:buNone/>
            </a:pPr>
            <a:r>
              <a:rPr lang="hr-HR" dirty="0" smtClean="0"/>
              <a:t>a)  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working</a:t>
            </a:r>
            <a:r>
              <a:rPr lang="hr-HR" dirty="0" smtClean="0"/>
              <a:t>     b) works                 </a:t>
            </a:r>
            <a:r>
              <a:rPr lang="hr-HR" b="1" dirty="0" smtClean="0">
                <a:solidFill>
                  <a:srgbClr val="FF0000"/>
                </a:solidFill>
              </a:rPr>
              <a:t>c) </a:t>
            </a:r>
            <a:r>
              <a:rPr lang="hr-HR" b="1" dirty="0" err="1" smtClean="0">
                <a:solidFill>
                  <a:srgbClr val="FF0000"/>
                </a:solidFill>
              </a:rPr>
              <a:t>was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working</a:t>
            </a:r>
            <a:endParaRPr lang="hr-HR" b="1" dirty="0" smtClean="0">
              <a:solidFill>
                <a:srgbClr val="FF0000"/>
              </a:solidFill>
            </a:endParaRPr>
          </a:p>
          <a:p>
            <a:endParaRPr lang="hr-HR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612"/>
          </a:xfrm>
        </p:spPr>
        <p:txBody>
          <a:bodyPr>
            <a:noAutofit/>
          </a:bodyPr>
          <a:lstStyle/>
          <a:p>
            <a:r>
              <a:rPr lang="hr-HR" sz="2200" b="1" dirty="0" smtClean="0"/>
              <a:t>                                                                     </a:t>
            </a:r>
            <a:br>
              <a:rPr lang="hr-HR" sz="2200" b="1" dirty="0" smtClean="0"/>
            </a:br>
            <a:r>
              <a:rPr lang="hr-HR" sz="2200" b="1" dirty="0" smtClean="0"/>
              <a:t>                     </a:t>
            </a:r>
            <a:r>
              <a:rPr lang="hr-HR" sz="2200" b="1" dirty="0" err="1" smtClean="0"/>
              <a:t>An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English</a:t>
            </a:r>
            <a:r>
              <a:rPr lang="hr-HR" sz="2200" b="1" dirty="0" smtClean="0"/>
              <a:t> </a:t>
            </a:r>
            <a:r>
              <a:rPr lang="hr-HR" sz="2200" b="1" dirty="0" err="1" smtClean="0"/>
              <a:t>Quiz</a:t>
            </a:r>
            <a:r>
              <a:rPr lang="hr-HR" sz="2200" b="1" dirty="0" smtClean="0"/>
              <a:t> (Grade 8)                                     -2-</a:t>
            </a:r>
            <a:r>
              <a:rPr lang="hr-HR" sz="2200" dirty="0" smtClean="0"/>
              <a:t/>
            </a:r>
            <a:br>
              <a:rPr lang="hr-HR" sz="2200" dirty="0" smtClean="0"/>
            </a:br>
            <a:endParaRPr lang="hr-H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hr-HR" b="1" dirty="0" smtClean="0"/>
              <a:t>- I </a:t>
            </a:r>
            <a:r>
              <a:rPr lang="hr-HR" b="1" dirty="0" err="1" smtClean="0"/>
              <a:t>can</a:t>
            </a:r>
            <a:r>
              <a:rPr lang="hr-HR" b="1" dirty="0" smtClean="0"/>
              <a:t>`t </a:t>
            </a:r>
            <a:r>
              <a:rPr lang="hr-HR" b="1" dirty="0" err="1" smtClean="0"/>
              <a:t>believe</a:t>
            </a:r>
            <a:r>
              <a:rPr lang="hr-HR" b="1" dirty="0" smtClean="0"/>
              <a:t> it! I ________ my </a:t>
            </a:r>
            <a:r>
              <a:rPr lang="hr-HR" b="1" dirty="0" err="1" smtClean="0"/>
              <a:t>bag</a:t>
            </a:r>
            <a:r>
              <a:rPr lang="hr-HR" b="1" dirty="0" smtClean="0"/>
              <a:t>.</a:t>
            </a:r>
          </a:p>
          <a:p>
            <a:pPr lvl="1">
              <a:buNone/>
            </a:pPr>
            <a:r>
              <a:rPr lang="hr-HR" dirty="0" smtClean="0"/>
              <a:t>a)  </a:t>
            </a:r>
            <a:r>
              <a:rPr lang="hr-HR" dirty="0" err="1" smtClean="0"/>
              <a:t>lost</a:t>
            </a:r>
            <a:r>
              <a:rPr lang="hr-HR" dirty="0" smtClean="0"/>
              <a:t>                    b) `ve </a:t>
            </a:r>
            <a:r>
              <a:rPr lang="hr-HR" dirty="0" err="1" smtClean="0"/>
              <a:t>lost</a:t>
            </a:r>
            <a:r>
              <a:rPr lang="hr-HR" dirty="0" smtClean="0"/>
              <a:t>                 c)   </a:t>
            </a:r>
            <a:r>
              <a:rPr lang="hr-HR" dirty="0" err="1" smtClean="0"/>
              <a:t>losed</a:t>
            </a:r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_______ it on </a:t>
            </a:r>
            <a:r>
              <a:rPr lang="hr-HR" b="1" dirty="0" err="1" smtClean="0"/>
              <a:t>the</a:t>
            </a:r>
            <a:r>
              <a:rPr lang="hr-HR" b="1" dirty="0" smtClean="0"/>
              <a:t> table a minute ago.</a:t>
            </a:r>
          </a:p>
          <a:p>
            <a:pPr lvl="1">
              <a:buNone/>
            </a:pPr>
            <a:r>
              <a:rPr lang="hr-HR" dirty="0" smtClean="0"/>
              <a:t>a) </a:t>
            </a:r>
            <a:r>
              <a:rPr lang="hr-HR" dirty="0" err="1" smtClean="0"/>
              <a:t>You</a:t>
            </a:r>
            <a:r>
              <a:rPr lang="hr-HR" dirty="0" smtClean="0"/>
              <a:t>`ve put          b)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putted</a:t>
            </a:r>
            <a:r>
              <a:rPr lang="hr-HR" dirty="0" smtClean="0"/>
              <a:t>             c) </a:t>
            </a:r>
            <a:r>
              <a:rPr lang="hr-HR" dirty="0" err="1" smtClean="0"/>
              <a:t>You</a:t>
            </a:r>
            <a:r>
              <a:rPr lang="hr-HR" dirty="0" smtClean="0"/>
              <a:t> put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</a:t>
            </a:r>
            <a:r>
              <a:rPr lang="hr-HR" b="1" dirty="0" err="1" smtClean="0"/>
              <a:t>That</a:t>
            </a:r>
            <a:r>
              <a:rPr lang="hr-HR" b="1" dirty="0" smtClean="0"/>
              <a:t> </a:t>
            </a:r>
            <a:r>
              <a:rPr lang="hr-HR" b="1" dirty="0" err="1" smtClean="0"/>
              <a:t>book</a:t>
            </a:r>
            <a:r>
              <a:rPr lang="hr-HR" b="1" dirty="0" smtClean="0"/>
              <a:t> </a:t>
            </a:r>
            <a:r>
              <a:rPr lang="hr-HR" b="1" dirty="0" err="1" smtClean="0"/>
              <a:t>belongs</a:t>
            </a:r>
            <a:r>
              <a:rPr lang="hr-HR" b="1" dirty="0" smtClean="0"/>
              <a:t> to ____________.</a:t>
            </a:r>
          </a:p>
          <a:p>
            <a:pPr lvl="1">
              <a:buNone/>
            </a:pPr>
            <a:r>
              <a:rPr lang="hr-HR" dirty="0" smtClean="0"/>
              <a:t>a)  my                       b)  mine                 c) me</a:t>
            </a:r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r>
              <a:rPr lang="hr-HR" b="1" dirty="0" smtClean="0"/>
              <a:t>- No, it </a:t>
            </a:r>
            <a:r>
              <a:rPr lang="hr-HR" b="1" dirty="0" err="1" smtClean="0"/>
              <a:t>doesn</a:t>
            </a:r>
            <a:r>
              <a:rPr lang="hr-HR" b="1" dirty="0" smtClean="0"/>
              <a:t>`t. ________ is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blue</a:t>
            </a:r>
            <a:r>
              <a:rPr lang="hr-HR" b="1" dirty="0" smtClean="0"/>
              <a:t> one.</a:t>
            </a:r>
          </a:p>
          <a:p>
            <a:pPr lvl="1">
              <a:buNone/>
            </a:pPr>
            <a:r>
              <a:rPr lang="hr-HR" dirty="0" smtClean="0"/>
              <a:t>a)   </a:t>
            </a:r>
            <a:r>
              <a:rPr lang="hr-HR" dirty="0" err="1" smtClean="0"/>
              <a:t>Yours</a:t>
            </a:r>
            <a:r>
              <a:rPr lang="hr-HR" dirty="0" smtClean="0"/>
              <a:t>                   b) </a:t>
            </a:r>
            <a:r>
              <a:rPr lang="hr-HR" dirty="0" err="1" smtClean="0"/>
              <a:t>Your</a:t>
            </a:r>
            <a:r>
              <a:rPr lang="hr-HR" dirty="0" smtClean="0"/>
              <a:t>                c) </a:t>
            </a:r>
            <a:r>
              <a:rPr lang="hr-HR" dirty="0" err="1" smtClean="0"/>
              <a:t>You</a:t>
            </a:r>
            <a:endParaRPr lang="hr-HR" dirty="0" smtClean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72400" cy="571504"/>
          </a:xfrm>
        </p:spPr>
        <p:txBody>
          <a:bodyPr>
            <a:normAutofit/>
          </a:bodyPr>
          <a:lstStyle/>
          <a:p>
            <a:pPr algn="ctr"/>
            <a:r>
              <a:rPr lang="hr-HR" sz="900" b="1" dirty="0" err="1" smtClean="0"/>
              <a:t>An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English</a:t>
            </a:r>
            <a:r>
              <a:rPr lang="hr-HR" sz="900" b="1" dirty="0" smtClean="0"/>
              <a:t> </a:t>
            </a:r>
            <a:r>
              <a:rPr lang="hr-HR" sz="900" b="1" dirty="0" err="1" smtClean="0"/>
              <a:t>Quiz</a:t>
            </a:r>
            <a:r>
              <a:rPr lang="hr-HR" sz="900" b="1" dirty="0" smtClean="0"/>
              <a:t> (Grade 8) </a:t>
            </a:r>
            <a:br>
              <a:rPr lang="hr-HR" sz="900" b="1" dirty="0" smtClean="0"/>
            </a:br>
            <a:endParaRPr lang="en-GB" sz="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524</TotalTime>
  <Words>1591</Words>
  <Application>Microsoft Office PowerPoint</Application>
  <PresentationFormat>Prikaz na zaslonu (4:3)</PresentationFormat>
  <Paragraphs>275</Paragraphs>
  <Slides>23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30" baseType="lpstr">
      <vt:lpstr>Arial</vt:lpstr>
      <vt:lpstr>Calibri</vt:lpstr>
      <vt:lpstr>Franklin Gothic Book</vt:lpstr>
      <vt:lpstr>Perpetua</vt:lpstr>
      <vt:lpstr>Times New Roman</vt:lpstr>
      <vt:lpstr>Wingdings 2</vt:lpstr>
      <vt:lpstr>Kapital</vt:lpstr>
      <vt:lpstr>                                                     An English Quiz (Grade 8)                   -1- </vt:lpstr>
      <vt:lpstr>                                                     An English Quiz (Grade 8)                   -1- </vt:lpstr>
      <vt:lpstr>                                                                                                           An English Quiz (Grade 8 )                   </vt:lpstr>
      <vt:lpstr>                                                                                                           An English Quiz (Grade 8                    </vt:lpstr>
      <vt:lpstr>                             An English Quiz (Grade  8   ) </vt:lpstr>
      <vt:lpstr>                             An English Quiz (Grade 8) </vt:lpstr>
      <vt:lpstr>                                                                                           An English Quiz (Grade 8)                                     -2- </vt:lpstr>
      <vt:lpstr>                                                                                           An English Quiz (Grade 8)                                     -2- </vt:lpstr>
      <vt:lpstr>An English Quiz (Grade 8)  </vt:lpstr>
      <vt:lpstr>An English Quiz (Grade 8)  </vt:lpstr>
      <vt:lpstr>                      An English Quiz (Grade 8)  </vt:lpstr>
      <vt:lpstr>An English Quiz (grade 8)</vt:lpstr>
      <vt:lpstr>An English Quiz (Grade 8) </vt:lpstr>
      <vt:lpstr>An English Quiz (Grade 7) </vt:lpstr>
      <vt:lpstr>An English  Quiz (grade (8)</vt:lpstr>
      <vt:lpstr>An English  Quiz grade 8)</vt:lpstr>
      <vt:lpstr>An English Quiz ( grade 8)</vt:lpstr>
      <vt:lpstr>An English Quiz  (grade 8)</vt:lpstr>
      <vt:lpstr>               An English Quiz (Grade 8)                    -3-</vt:lpstr>
      <vt:lpstr>               An English Quiz (Grade 8)                    -3-</vt:lpstr>
      <vt:lpstr>                                 An English Quiz (Grade 8)                    -3-</vt:lpstr>
      <vt:lpstr>                                 An English Quiz (Grade 8)                    -3-</vt:lpstr>
      <vt:lpstr>                                                                                 An English Quiz (Grade 8)                      -3-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Zbornica2</dc:creator>
  <cp:lastModifiedBy>Zbornica2</cp:lastModifiedBy>
  <cp:revision>108</cp:revision>
  <dcterms:modified xsi:type="dcterms:W3CDTF">2016-06-03T08:36:31Z</dcterms:modified>
</cp:coreProperties>
</file>