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0" r:id="rId3"/>
    <p:sldId id="261" r:id="rId4"/>
    <p:sldId id="273" r:id="rId5"/>
    <p:sldId id="277" r:id="rId6"/>
    <p:sldId id="262" r:id="rId7"/>
    <p:sldId id="276" r:id="rId8"/>
    <p:sldId id="263" r:id="rId9"/>
    <p:sldId id="278" r:id="rId10"/>
    <p:sldId id="264" r:id="rId11"/>
    <p:sldId id="280" r:id="rId12"/>
    <p:sldId id="267" r:id="rId13"/>
    <p:sldId id="281" r:id="rId14"/>
    <p:sldId id="268" r:id="rId15"/>
    <p:sldId id="274" r:id="rId16"/>
    <p:sldId id="269" r:id="rId17"/>
    <p:sldId id="270" r:id="rId18"/>
    <p:sldId id="271" r:id="rId19"/>
    <p:sldId id="275" r:id="rId20"/>
    <p:sldId id="265" r:id="rId21"/>
    <p:sldId id="266" r:id="rId22"/>
    <p:sldId id="286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t>14.3.2018.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631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t>14.3.2018.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77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t>14.3.2018.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342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t>14.3.2018.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299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t>14.3.2018.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285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t>14.3.2018.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105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t>14.3.2018.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732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t>14.3.2018.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862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t>14.3.2018.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913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t>14.3.2018.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271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8E-F248-4DEE-8F8E-49D5D0AE627C}" type="datetimeFigureOut">
              <a:rPr lang="hr-HR" smtClean="0"/>
              <a:t>14.3.2018.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50B1-4EE9-4AB4-B15A-FCF9FB1080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944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03F8E-F248-4DEE-8F8E-49D5D0AE627C}" type="datetimeFigureOut">
              <a:rPr lang="hr-HR" smtClean="0"/>
              <a:t>14.3.2018.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50B1-4EE9-4AB4-B15A-FCF9FB1080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433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e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7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3. Aktivnost – Slažemo nove riječi</a:t>
            </a:r>
            <a:endParaRPr lang="hr-HR" sz="2400" dirty="0"/>
          </a:p>
        </p:txBody>
      </p:sp>
      <p:pic>
        <p:nvPicPr>
          <p:cNvPr id="2063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95406"/>
            <a:ext cx="7337433" cy="426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Ravni poveznik 13"/>
          <p:cNvCxnSpPr/>
          <p:nvPr/>
        </p:nvCxnSpPr>
        <p:spPr>
          <a:xfrm>
            <a:off x="1043608" y="1916832"/>
            <a:ext cx="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>
            <a:off x="1043608" y="4395579"/>
            <a:ext cx="6809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/>
          <p:cNvSpPr txBox="1"/>
          <p:nvPr/>
        </p:nvSpPr>
        <p:spPr>
          <a:xfrm>
            <a:off x="3491881" y="87880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SLAŽEMO NOVE RIJEČI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82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SLAŽEMO RIJEČI OD ZADANIH SLOVA</a:t>
            </a: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2555776" cy="1916832"/>
          </a:xfrm>
          <a:prstGeom prst="rect">
            <a:avLst/>
          </a:prstGeom>
        </p:spPr>
      </p:pic>
      <p:pic>
        <p:nvPicPr>
          <p:cNvPr id="11267" name="Picture 3" descr="C:\Users\Jadranka\Desktop\maskare\DSC00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92602"/>
            <a:ext cx="2209020" cy="29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Jadranka\Desktop\maskare\DSC00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861048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Jadranka\Desktop\maskare\DSC006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58" y="3717032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Jadranka\Desktop\maskare\DSC00615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61" y="1427772"/>
            <a:ext cx="2631791" cy="19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adranka\Desktop\100. dan 2 dio\20150218_0817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11018" b="16880"/>
          <a:stretch/>
        </p:blipFill>
        <p:spPr bwMode="auto">
          <a:xfrm rot="10800000">
            <a:off x="5673244" y="4938722"/>
            <a:ext cx="3316218" cy="17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4. Aktivnost – 100 zadataka zbrajanja i oduzimanja, veza zbrajanja i oduzimanja, 4 grupe po 25 zadataka.</a:t>
            </a:r>
            <a:endParaRPr lang="hr-HR" sz="2400" dirty="0"/>
          </a:p>
        </p:txBody>
      </p:sp>
      <p:pic>
        <p:nvPicPr>
          <p:cNvPr id="4" name="Rezervirano mjesto sadržaja 3" descr="Fact Family Practice!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t="21943" r="9688"/>
          <a:stretch/>
        </p:blipFill>
        <p:spPr bwMode="auto">
          <a:xfrm>
            <a:off x="3131840" y="2636912"/>
            <a:ext cx="3222476" cy="41038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395536" y="119675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Grupa: </a:t>
            </a:r>
            <a:r>
              <a:rPr lang="hr-HR" dirty="0" smtClean="0"/>
              <a:t>__________________________</a:t>
            </a:r>
            <a:endParaRPr lang="hr-HR" dirty="0"/>
          </a:p>
          <a:p>
            <a:r>
              <a:rPr lang="hr-HR" dirty="0"/>
              <a:t>Zadatak: U snjegovića upiši 2 pribrojnika i njihov zbroj. Desno upiši pribrojnike, zatim zamijeni mjesta pribrojnicima i pokaži vezu zbrajanja i oduzimanja.</a:t>
            </a:r>
          </a:p>
        </p:txBody>
      </p:sp>
      <p:pic>
        <p:nvPicPr>
          <p:cNvPr id="6" name="Slika 5" descr="Fact Family Practice!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0"/>
          <a:stretch/>
        </p:blipFill>
        <p:spPr bwMode="auto">
          <a:xfrm>
            <a:off x="2807804" y="2120082"/>
            <a:ext cx="3852428" cy="516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 descr="Fact Family Practice!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27"/>
          <a:stretch/>
        </p:blipFill>
        <p:spPr bwMode="auto">
          <a:xfrm>
            <a:off x="6300192" y="2120082"/>
            <a:ext cx="539750" cy="4549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 descr="Fact Family Practice!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27"/>
          <a:stretch/>
        </p:blipFill>
        <p:spPr bwMode="auto">
          <a:xfrm>
            <a:off x="2627784" y="2120082"/>
            <a:ext cx="539750" cy="4549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5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8" y="1340768"/>
            <a:ext cx="3840426" cy="2880320"/>
          </a:xfrm>
        </p:spPr>
      </p:pic>
      <p:pic>
        <p:nvPicPr>
          <p:cNvPr id="10243" name="Picture 3" descr="C:\Users\Jadranka\Desktop\maskare\DSC00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3419872" y="451777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MATEMATIKA</a:t>
            </a:r>
            <a:endParaRPr lang="hr-HR" dirty="0"/>
          </a:p>
        </p:txBody>
      </p:sp>
      <p:pic>
        <p:nvPicPr>
          <p:cNvPr id="3074" name="Picture 2" descr="C:\Users\Jadranka\Desktop\100. dan 2 dio\20150218_081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03443" y="4293096"/>
            <a:ext cx="3934744" cy="236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8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>5. aktivnost – </a:t>
            </a:r>
            <a:r>
              <a:rPr lang="hr-HR" sz="2400" b="1" dirty="0" smtClean="0"/>
              <a:t>100 pozdrava s mora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Od 2. 2. učenici su uz pomoć roditelja izradili 100 </a:t>
            </a:r>
            <a:r>
              <a:rPr lang="hr-HR" sz="2400" dirty="0" err="1" smtClean="0"/>
              <a:t>origami</a:t>
            </a:r>
            <a:r>
              <a:rPr lang="hr-HR" sz="2400" dirty="0" smtClean="0"/>
              <a:t> ribica, a na plaži pronašli 100 malih školjkica.</a:t>
            </a:r>
            <a:br>
              <a:rPr lang="hr-HR" sz="2400" dirty="0" smtClean="0"/>
            </a:br>
            <a:r>
              <a:rPr lang="hr-HR" sz="2400" dirty="0" smtClean="0"/>
              <a:t>Svaka grupa dobila je po 25 ribica i 25 školjkica koje su zajedno lijepili na pano „100 pozdrava s mora”.</a:t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t="1378" r="13131" b="3116"/>
          <a:stretch/>
        </p:blipFill>
        <p:spPr>
          <a:xfrm>
            <a:off x="1331640" y="1988840"/>
            <a:ext cx="6608618" cy="4322620"/>
          </a:xfrm>
        </p:spPr>
      </p:pic>
    </p:spTree>
    <p:extLst>
      <p:ext uri="{BB962C8B-B14F-4D97-AF65-F5344CB8AC3E}">
        <p14:creationId xmlns:p14="http://schemas.microsoft.com/office/powerpoint/2010/main" val="14817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IZRADA PANOA „100 POZDRAVA S MORA”</a:t>
            </a:r>
            <a:endParaRPr lang="hr-HR" sz="2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4" r="22082"/>
          <a:stretch/>
        </p:blipFill>
        <p:spPr>
          <a:xfrm>
            <a:off x="5475765" y="1282308"/>
            <a:ext cx="3056673" cy="2422460"/>
          </a:xfrm>
        </p:spPr>
      </p:pic>
      <p:pic>
        <p:nvPicPr>
          <p:cNvPr id="5122" name="Picture 2" descr="C:\Users\Jadranka\Desktop\maskare\DSC006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1" y="1196752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dranka\Desktop\maskare\20150212_1715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3" y="4299438"/>
            <a:ext cx="3836510" cy="23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adranka\Desktop\maskare\20150213_1833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t="1425" r="16611" b="5162"/>
          <a:stretch/>
        </p:blipFill>
        <p:spPr bwMode="auto">
          <a:xfrm rot="10800000">
            <a:off x="5158621" y="3912195"/>
            <a:ext cx="3373817" cy="28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zervirano mjesto sadržaj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41" y="1247389"/>
            <a:ext cx="1666300" cy="999780"/>
          </a:xfrm>
          <a:prstGeom prst="rect">
            <a:avLst/>
          </a:prstGeom>
        </p:spPr>
      </p:pic>
      <p:pic>
        <p:nvPicPr>
          <p:cNvPr id="5125" name="Picture 5" descr="C:\Users\Jadranka\Desktop\maskare\20150204_1145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83" y="3410491"/>
            <a:ext cx="1672347" cy="10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adranka\Desktop\maskare\20150204_11450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130430" y="2247169"/>
            <a:ext cx="969435" cy="116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b="1" dirty="0" smtClean="0"/>
              <a:t>6. aktivnost: </a:t>
            </a:r>
            <a:r>
              <a:rPr lang="hr-HR" sz="2400" dirty="0" smtClean="0"/>
              <a:t>U sklopu akcije „Štedjeti je lako ako znaš kako” koja se ove godine provodi u našoj školi, za ovu prigodu skupili smo 100 plastičnih boca, a novac koji se za njih dobije uplatit će se u humanitarne svrhe.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89351"/>
            <a:ext cx="7228019" cy="4336812"/>
          </a:xfrm>
        </p:spPr>
      </p:pic>
      <p:pic>
        <p:nvPicPr>
          <p:cNvPr id="13314" name="Picture 2" descr="C:\Users\Jadranka\Desktop\maskare\20150212_1835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15559" r="5741" b="5874"/>
          <a:stretch/>
        </p:blipFill>
        <p:spPr bwMode="auto">
          <a:xfrm>
            <a:off x="6156176" y="5029158"/>
            <a:ext cx="2578488" cy="13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GLEDANJE FILMA:</a:t>
            </a:r>
            <a:br>
              <a:rPr lang="hr-HR" sz="2800" dirty="0" smtClean="0"/>
            </a:br>
            <a:r>
              <a:rPr lang="hr-HR" sz="2800" dirty="0" smtClean="0"/>
              <a:t>100 DANA ŠKOLE U 1.C U 100 SLIKA</a:t>
            </a:r>
            <a:endParaRPr lang="hr-HR" sz="28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878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 smtClean="0"/>
              <a:t>8. aktivnost: Torta i pjesma</a:t>
            </a:r>
            <a:br>
              <a:rPr lang="hr-HR" sz="2400" dirty="0" smtClean="0"/>
            </a:br>
            <a:r>
              <a:rPr lang="hr-HR" sz="2400" dirty="0" smtClean="0"/>
              <a:t>Na kraju ovog zanimljivog  radnog  dana zasladili smo se tortom i zapjevali.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924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TORTA I PJESMA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10695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e </a:t>
            </a:r>
            <a:r>
              <a:rPr lang="hr-HR" sz="3600" b="1" dirty="0" err="1" smtClean="0"/>
              <a:t>Twinning</a:t>
            </a:r>
            <a:r>
              <a:rPr lang="hr-HR" sz="3600" b="1" dirty="0" smtClean="0"/>
              <a:t> projekt – 100. dan škole</a:t>
            </a:r>
            <a:endParaRPr lang="hr-HR" sz="3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416824" cy="3384376"/>
          </a:xfrm>
        </p:spPr>
        <p:txBody>
          <a:bodyPr>
            <a:normAutofit fontScale="55000" lnSpcReduction="20000"/>
          </a:bodyPr>
          <a:lstStyle/>
          <a:p>
            <a:r>
              <a:rPr lang="vi-VN" dirty="0">
                <a:solidFill>
                  <a:schemeClr val="tx1"/>
                </a:solidFill>
              </a:rPr>
              <a:t>Projekt </a:t>
            </a:r>
            <a:r>
              <a:rPr lang="vi-VN" b="1" dirty="0">
                <a:solidFill>
                  <a:schemeClr val="tx1"/>
                </a:solidFill>
              </a:rPr>
              <a:t>100. dan škole </a:t>
            </a:r>
            <a:r>
              <a:rPr lang="vi-VN" dirty="0">
                <a:solidFill>
                  <a:schemeClr val="tx1"/>
                </a:solidFill>
              </a:rPr>
              <a:t>obuhvaća učenike i učitelje od 1.do 4.razreda na nacionalnoj razini koji kroz odabrane sadržaje obilježavaju 100.dan u školi. Učenici kroz aktivnosti stječu kompetencije komuniciranja na materinjem jeziku, razvijaju  socijalna i građanska prava i dužnosti kao dio zajednice, razvijaju i osvještavaju vlastitu kulturološku dimenziju. Unutar predmetnih sadržaja svaki učitelj sudionik ovog projekta odabire sadržaje primjerene učenikovoj dobi. Kod učenika se potiču jezično komunikacijske vještine u izražavanju, društveno humanističke u socijalnim, lokalnim i nacionalnim obraćanjima ostalim sudionicima projekta i tjelesno zdravstvena područja koja su integrirani dio samog projekta.Glavni način učenja učenika je primjerena i navođena igra te poticaji koji ih sami potiču u osvještavanje osobnog i socijalnog razvoja unutar same razredne zajednice. Razvijaju se i aktivne kompetencije građanskog odgoja i obrazovanja.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PLES I PJESMA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7754"/>
            <a:ext cx="3212174" cy="2409131"/>
          </a:xfrm>
        </p:spPr>
      </p:pic>
      <p:pic>
        <p:nvPicPr>
          <p:cNvPr id="12290" name="Picture 2" descr="C:\Users\Jadranka\Desktop\maskare\DSC005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6297"/>
            <a:ext cx="3127316" cy="23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Jadranka\Desktop\maskare\DSC005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37817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Jadranka\Desktop\maskare\DSC005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61" y="4043708"/>
            <a:ext cx="3211636" cy="24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dranka\Desktop\100. dan 2 dio\20150218_084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5" y="507627"/>
            <a:ext cx="2141121" cy="128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dranka\Desktop\100. dan 2 dio\20150218_084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78" y="2447399"/>
            <a:ext cx="1941846" cy="11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adranka\Desktop\100. dan 2 dio\20150218_0842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5" y="4550468"/>
            <a:ext cx="1941846" cy="11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adranka\Desktop\100. dan 2 dio\20150218_0812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56176" y="531604"/>
            <a:ext cx="2581470" cy="15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Jadranka\Desktop\100. dan 2 dio\20150218_0812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98437" y="507629"/>
            <a:ext cx="2442866" cy="14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3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15" y="2447399"/>
            <a:ext cx="3121990" cy="420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4" name="Picture 44" descr="C:\Users\Jadranka\Desktop\100. dan 2 dio\20150216_11073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17207" b="12841"/>
          <a:stretch/>
        </p:blipFill>
        <p:spPr bwMode="auto">
          <a:xfrm rot="5400000">
            <a:off x="2272774" y="957178"/>
            <a:ext cx="1666566" cy="7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5" name="Picture 45" descr="C:\Users\Jadranka\Desktop\100. dan 2 dio\20150216_11080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5532" r="11047"/>
          <a:stretch/>
        </p:blipFill>
        <p:spPr bwMode="auto">
          <a:xfrm>
            <a:off x="2714172" y="2348880"/>
            <a:ext cx="884266" cy="159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6" name="Picture 46" descr="C:\Users\Jadranka\Desktop\100. dan 2 dio\20150216_11071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t="6526" r="16220" b="11550"/>
          <a:stretch/>
        </p:blipFill>
        <p:spPr bwMode="auto">
          <a:xfrm>
            <a:off x="2734319" y="4221088"/>
            <a:ext cx="893231" cy="16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 smtClean="0"/>
              <a:t>U projektu su sudjelovale: vjeroučiteljica Žarka, učiteljica engleskog jezika Darija i učiteljica 1. c razreda Jadranka </a:t>
            </a:r>
            <a:r>
              <a:rPr lang="hr-HR" sz="2400" dirty="0" err="1" smtClean="0"/>
              <a:t>Šolaja</a:t>
            </a:r>
            <a:r>
              <a:rPr lang="hr-HR" sz="2400" dirty="0" smtClean="0"/>
              <a:t>.</a:t>
            </a:r>
            <a:br>
              <a:rPr lang="hr-HR" sz="2400" dirty="0" smtClean="0"/>
            </a:br>
            <a:r>
              <a:rPr lang="hr-HR" sz="2400" dirty="0" smtClean="0"/>
              <a:t>12. 2. 2015.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17696"/>
            <a:ext cx="2091680" cy="2788907"/>
          </a:xfrm>
        </p:spPr>
      </p:pic>
      <p:pic>
        <p:nvPicPr>
          <p:cNvPr id="16387" name="Picture 3" descr="C:\Users\Jadranka\Desktop\maskare\DSC005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08" y="1727972"/>
            <a:ext cx="2083973" cy="27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Jadranka\Desktop\maskare\DSC005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98" y="1727972"/>
            <a:ext cx="2083973" cy="27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2377884" y="522083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Osnovna škola Jesenice, Dugi Rat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749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Himna – Stoti dan škole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dirty="0" smtClean="0"/>
              <a:t> Stoti dan škole, stoti dan škole,</a:t>
            </a:r>
          </a:p>
          <a:p>
            <a:pPr marL="0" indent="0" algn="ctr">
              <a:buNone/>
            </a:pPr>
            <a:r>
              <a:rPr lang="hr-HR" sz="2800" dirty="0" smtClean="0"/>
              <a:t> stoti dan škole, djeca vole!</a:t>
            </a:r>
          </a:p>
          <a:p>
            <a:pPr marL="0" indent="0" algn="ctr">
              <a:buNone/>
            </a:pPr>
            <a:endParaRPr lang="hr-HR" sz="800" dirty="0" smtClean="0"/>
          </a:p>
          <a:p>
            <a:pPr marL="0" indent="0" algn="ctr">
              <a:buNone/>
            </a:pPr>
            <a:r>
              <a:rPr lang="hr-HR" sz="2800" dirty="0" smtClean="0"/>
              <a:t>Taj dan se pjeva, taj dan se pleše,</a:t>
            </a:r>
          </a:p>
          <a:p>
            <a:pPr marL="0" indent="0" algn="ctr">
              <a:buNone/>
            </a:pPr>
            <a:r>
              <a:rPr lang="hr-HR" sz="2800" dirty="0" smtClean="0"/>
              <a:t>taj se dan stotine zadataka riješe.</a:t>
            </a:r>
          </a:p>
          <a:p>
            <a:pPr marL="0" indent="0" algn="ctr">
              <a:buNone/>
            </a:pPr>
            <a:r>
              <a:rPr lang="hr-HR" sz="2800" dirty="0" smtClean="0"/>
              <a:t>Stotine đaka, sto učiteljica,</a:t>
            </a:r>
          </a:p>
          <a:p>
            <a:pPr marL="0" indent="0" algn="ctr">
              <a:buNone/>
            </a:pPr>
            <a:r>
              <a:rPr lang="hr-HR" sz="2800" dirty="0" smtClean="0"/>
              <a:t>stotine osmijeha zari na lica.</a:t>
            </a:r>
          </a:p>
          <a:p>
            <a:pPr marL="0" indent="0" algn="ctr">
              <a:buNone/>
            </a:pPr>
            <a:endParaRPr lang="hr-HR" sz="800" dirty="0" smtClean="0"/>
          </a:p>
          <a:p>
            <a:pPr marL="0" indent="0" algn="ctr">
              <a:buNone/>
            </a:pPr>
            <a:r>
              <a:rPr lang="hr-HR" sz="2800" dirty="0" smtClean="0"/>
              <a:t>Stoti dan škole, stoti dan škole,</a:t>
            </a:r>
          </a:p>
          <a:p>
            <a:pPr marL="0" indent="0" algn="ctr">
              <a:buNone/>
            </a:pPr>
            <a:r>
              <a:rPr lang="hr-HR" sz="2800" dirty="0" smtClean="0"/>
              <a:t>stoti dan škole, djeca vole.                   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3709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809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4 GRUPE:SNJEGOVIĆI,RIBICE, PČELICE I SOVICE.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6" t="4069" r="9320" b="15428"/>
          <a:stretch/>
        </p:blipFill>
        <p:spPr>
          <a:xfrm>
            <a:off x="755576" y="1157094"/>
            <a:ext cx="3174864" cy="2199898"/>
          </a:xfrm>
        </p:spPr>
      </p:pic>
      <p:pic>
        <p:nvPicPr>
          <p:cNvPr id="4098" name="Picture 2" descr="C:\Users\Jadranka\Desktop\maskare\DSC005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8"/>
          <a:stretch/>
        </p:blipFill>
        <p:spPr bwMode="auto">
          <a:xfrm>
            <a:off x="5004048" y="1124744"/>
            <a:ext cx="3220011" cy="21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dranka\Desktop\maskare\DSC005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6131"/>
            <a:ext cx="3480388" cy="26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adranka\Desktop\maskare\DSC005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72" y="3866131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BIRANJE GRUPE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6623"/>
            <a:ext cx="2910783" cy="2183087"/>
          </a:xfrm>
        </p:spPr>
      </p:pic>
      <p:pic>
        <p:nvPicPr>
          <p:cNvPr id="7171" name="Picture 3" descr="C:\Users\Jadranka\Desktop\maskare\DSC00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15" y="1392335"/>
            <a:ext cx="18362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adranka\Desktop\maskare\DSC005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5" y="3934957"/>
            <a:ext cx="2589753" cy="194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adranka\Desktop\maskare\DSC005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64" y="3934958"/>
            <a:ext cx="2589752" cy="19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Jadranka\Desktop\maskare\DSC0053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7"/>
          <a:stretch/>
        </p:blipFill>
        <p:spPr bwMode="auto">
          <a:xfrm>
            <a:off x="5649584" y="3924405"/>
            <a:ext cx="3206227" cy="18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adranka\Desktop\maskare\DSC005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92335"/>
            <a:ext cx="3002056" cy="22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100. dan škole u 1.c 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 smtClean="0"/>
              <a:t>-     1oo. dan škole obilježili smo nizom aktivnosti koje u osnovi imaju broj 100.</a:t>
            </a:r>
          </a:p>
          <a:p>
            <a:pPr>
              <a:buFontTx/>
              <a:buChar char="-"/>
            </a:pPr>
            <a:r>
              <a:rPr lang="hr-HR" sz="2000" dirty="0" smtClean="0"/>
              <a:t>Radili smo u 4 grupe: Snjegovići, Sovice, Ribice i Pčelice.</a:t>
            </a:r>
          </a:p>
          <a:p>
            <a:pPr>
              <a:buFontTx/>
              <a:buChar char="-"/>
            </a:pPr>
            <a:r>
              <a:rPr lang="hr-HR" sz="2000" dirty="0" smtClean="0"/>
              <a:t>Poslije formiranja grupa i biranja glasnogovornika, krenuli smo s aktivnostima.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                                 </a:t>
            </a:r>
            <a:r>
              <a:rPr lang="hr-HR" sz="2800" dirty="0" smtClean="0"/>
              <a:t>Prva aktivnost</a:t>
            </a:r>
          </a:p>
          <a:p>
            <a:pPr>
              <a:buFontTx/>
              <a:buChar char="-"/>
            </a:pPr>
            <a:r>
              <a:rPr lang="hr-HR" sz="2000" dirty="0" smtClean="0"/>
              <a:t>Prva aktivnost je upisivanje 100 lijepih riječi u izrezana srca. (Djeca su tjedan ranije pisala lijepe riječi na papiriće i ubacivali u kutiju i izrezala 100 srca.)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100 različitih riječi podijelili smo u 4 grupe po 25. Kada su ispisali 1oo srca, 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od njih su napravili jedno veliko srce „ 100 riječi ljubavi”.   U ovoj aktivnosti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pomogla nam je vjeroučiteljica Žarka </a:t>
            </a:r>
            <a:r>
              <a:rPr lang="hr-HR" sz="2000" dirty="0" err="1" smtClean="0"/>
              <a:t>Karoglan</a:t>
            </a:r>
            <a:r>
              <a:rPr lang="hr-HR" sz="2000" dirty="0" smtClean="0"/>
              <a:t>.</a:t>
            </a:r>
          </a:p>
          <a:p>
            <a:pPr marL="0" indent="0">
              <a:buNone/>
            </a:pPr>
            <a:r>
              <a:rPr lang="hr-HR" sz="2000" dirty="0" smtClean="0"/>
              <a:t>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66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IZRADA PANOA „100 RIJEČI LJUBAVI”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" y="1430778"/>
            <a:ext cx="2754232" cy="2065674"/>
          </a:xfrm>
        </p:spPr>
      </p:pic>
      <p:pic>
        <p:nvPicPr>
          <p:cNvPr id="6146" name="Picture 2" descr="C:\Users\Jadranka\Desktop\maskare\DSC00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34599"/>
            <a:ext cx="2748717" cy="20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adranka\Desktop\maskare\DSC005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34600"/>
            <a:ext cx="2748718" cy="20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adranka\Desktop\maskare\DSC005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3305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adranka\Desktop\maskare\DSC006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947655"/>
            <a:ext cx="2748717" cy="20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Jadranka\Desktop\maskare\DSC0071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8799" r="13691" b="7540"/>
          <a:stretch/>
        </p:blipFill>
        <p:spPr bwMode="auto">
          <a:xfrm>
            <a:off x="5800983" y="3947655"/>
            <a:ext cx="2909277" cy="228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hr-HR" sz="2800" dirty="0" smtClean="0"/>
              <a:t>2. aktivnost – listić iz engleskog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400" dirty="0" smtClean="0"/>
              <a:t>Zadatak: </a:t>
            </a:r>
            <a:r>
              <a:rPr lang="hr-HR" sz="2200" dirty="0" smtClean="0"/>
              <a:t>Pronaći odgovarajući lik, obojiti ga zadanom bojom, prebrojiti , te broj upisati u pravokutnik.</a:t>
            </a:r>
            <a:br>
              <a:rPr lang="hr-HR" sz="2200" dirty="0" smtClean="0"/>
            </a:br>
            <a:r>
              <a:rPr lang="hr-HR" sz="2200" dirty="0" smtClean="0"/>
              <a:t>Ukupan zbroj brojeva u pravokutnicima mora biti 100.</a:t>
            </a:r>
            <a:br>
              <a:rPr lang="hr-HR" sz="2200" dirty="0" smtClean="0"/>
            </a:br>
            <a:r>
              <a:rPr lang="hr-HR" sz="2200" dirty="0" smtClean="0"/>
              <a:t>U radu nam je pomogla učiteljica engleskog jezika Darija </a:t>
            </a:r>
            <a:r>
              <a:rPr lang="hr-HR" sz="2200" dirty="0" err="1" smtClean="0"/>
              <a:t>Juričev</a:t>
            </a:r>
            <a:r>
              <a:rPr lang="hr-HR" sz="2200" dirty="0" smtClean="0"/>
              <a:t>.</a:t>
            </a:r>
            <a:endParaRPr lang="hr-HR" sz="2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5234736" cy="4042379"/>
          </a:xfrm>
        </p:spPr>
      </p:pic>
    </p:spTree>
    <p:extLst>
      <p:ext uri="{BB962C8B-B14F-4D97-AF65-F5344CB8AC3E}">
        <p14:creationId xmlns:p14="http://schemas.microsoft.com/office/powerpoint/2010/main" val="13130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AKTIVNOSTI IZ ENGLESKOG</a:t>
            </a:r>
            <a:endParaRPr lang="hr-HR" sz="2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1752842" cy="2337123"/>
          </a:xfrm>
        </p:spPr>
      </p:pic>
      <p:pic>
        <p:nvPicPr>
          <p:cNvPr id="8194" name="Picture 2" descr="C:\Users\Jadranka\Desktop\maskare\DSC00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70080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adranka\Desktop\maskare\DSC005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69" y="1112066"/>
            <a:ext cx="2396613" cy="17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adranka\Desktop\maskare\DSC005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9692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adranka\Desktop\maskare\DSC005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92738"/>
            <a:ext cx="2785079" cy="208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dranka\Desktop\100. dan 2 dio\20150218_0816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64088" y="2308342"/>
            <a:ext cx="2627953" cy="17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dranka\Desktop\100. dan 2 dio\20150218_08175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/>
          <a:stretch/>
        </p:blipFill>
        <p:spPr bwMode="auto">
          <a:xfrm>
            <a:off x="6320307" y="3785455"/>
            <a:ext cx="1996110" cy="27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420</Words>
  <Application>Microsoft Office PowerPoint</Application>
  <PresentationFormat>Prikaz na zaslonu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Tema sustava Office</vt:lpstr>
      <vt:lpstr>PowerPointova prezentacija</vt:lpstr>
      <vt:lpstr>e Twinning projekt – 100. dan škole</vt:lpstr>
      <vt:lpstr>Himna – Stoti dan škole</vt:lpstr>
      <vt:lpstr>4 GRUPE:SNJEGOVIĆI,RIBICE, PČELICE I SOVICE.</vt:lpstr>
      <vt:lpstr>BIRANJE GRUPE</vt:lpstr>
      <vt:lpstr>100. dan škole u 1.c </vt:lpstr>
      <vt:lpstr>IZRADA PANOA „100 RIJEČI LJUBAVI”</vt:lpstr>
      <vt:lpstr>2. aktivnost – listić iz engleskog Zadatak: Pronaći odgovarajući lik, obojiti ga zadanom bojom, prebrojiti , te broj upisati u pravokutnik. Ukupan zbroj brojeva u pravokutnicima mora biti 100. U radu nam je pomogla učiteljica engleskog jezika Darija Juričev.</vt:lpstr>
      <vt:lpstr>AKTIVNOSTI IZ ENGLESKOG</vt:lpstr>
      <vt:lpstr>3. Aktivnost – Slažemo nove riječi</vt:lpstr>
      <vt:lpstr>SLAŽEMO RIJEČI OD ZADANIH SLOVA</vt:lpstr>
      <vt:lpstr>4. Aktivnost – 100 zadataka zbrajanja i oduzimanja, veza zbrajanja i oduzimanja, 4 grupe po 25 zadataka.</vt:lpstr>
      <vt:lpstr>PowerPointova prezentacija</vt:lpstr>
      <vt:lpstr>5. aktivnost – 100 pozdrava s mora Od 2. 2. učenici su uz pomoć roditelja izradili 100 origami ribica, a na plaži pronašli 100 malih školjkica. Svaka grupa dobila je po 25 ribica i 25 školjkica koje su zajedno lijepili na pano „100 pozdrava s mora”. </vt:lpstr>
      <vt:lpstr>IZRADA PANOA „100 POZDRAVA S MORA”</vt:lpstr>
      <vt:lpstr>6. aktivnost: U sklopu akcije „Štedjeti je lako ako znaš kako” koja se ove godine provodi u našoj školi, za ovu prigodu skupili smo 100 plastičnih boca, a novac koji se za njih dobije uplatit će se u humanitarne svrhe.</vt:lpstr>
      <vt:lpstr>GLEDANJE FILMA: 100 DANA ŠKOLE U 1.C U 100 SLIKA</vt:lpstr>
      <vt:lpstr>8. aktivnost: Torta i pjesma Na kraju ovog zanimljivog  radnog  dana zasladili smo se tortom i zapjevali.</vt:lpstr>
      <vt:lpstr>TORTA I PJESMA</vt:lpstr>
      <vt:lpstr>PLES I PJESMA</vt:lpstr>
      <vt:lpstr>PowerPointova prezentacija</vt:lpstr>
      <vt:lpstr>U projektu su sudjelovale: vjeroučiteljica Žarka, učiteljica engleskog jezika Darija i učiteljica 1. c razreda Jadranka Šolaja. 12. 2. 2015.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Jadranka</dc:creator>
  <cp:lastModifiedBy>Jadranka</cp:lastModifiedBy>
  <cp:revision>39</cp:revision>
  <dcterms:created xsi:type="dcterms:W3CDTF">2015-01-27T06:25:13Z</dcterms:created>
  <dcterms:modified xsi:type="dcterms:W3CDTF">2018-03-14T13:41:15Z</dcterms:modified>
</cp:coreProperties>
</file>