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3B62-A3F8-474A-9B2B-E77A8AF65914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3E6B-2836-4485-9110-C5ECF1DAB9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816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3B62-A3F8-474A-9B2B-E77A8AF65914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3E6B-2836-4485-9110-C5ECF1DAB9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795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3B62-A3F8-474A-9B2B-E77A8AF65914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3E6B-2836-4485-9110-C5ECF1DAB9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241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3B62-A3F8-474A-9B2B-E77A8AF65914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3E6B-2836-4485-9110-C5ECF1DAB9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742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3B62-A3F8-474A-9B2B-E77A8AF65914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3E6B-2836-4485-9110-C5ECF1DAB9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113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3B62-A3F8-474A-9B2B-E77A8AF65914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3E6B-2836-4485-9110-C5ECF1DAB9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126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3B62-A3F8-474A-9B2B-E77A8AF65914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3E6B-2836-4485-9110-C5ECF1DAB9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038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3B62-A3F8-474A-9B2B-E77A8AF65914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3E6B-2836-4485-9110-C5ECF1DAB9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60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3B62-A3F8-474A-9B2B-E77A8AF65914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3E6B-2836-4485-9110-C5ECF1DAB9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449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3B62-A3F8-474A-9B2B-E77A8AF65914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3E6B-2836-4485-9110-C5ECF1DAB9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395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3B62-A3F8-474A-9B2B-E77A8AF65914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3E6B-2836-4485-9110-C5ECF1DAB9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070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3B62-A3F8-474A-9B2B-E77A8AF65914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43E6B-2836-4485-9110-C5ECF1DAB9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96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RUDOLF PEREŠIN</a:t>
            </a:r>
            <a:endParaRPr lang="hr-H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3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hr-HR" b="1" dirty="0" smtClean="0"/>
              <a:t>Rudolf </a:t>
            </a:r>
            <a:r>
              <a:rPr lang="hr-HR" b="1" dirty="0" err="1" smtClean="0"/>
              <a:t>Perešin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067944" y="1934836"/>
            <a:ext cx="3880520" cy="3870428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 smtClean="0"/>
              <a:t>Rudolf </a:t>
            </a:r>
            <a:r>
              <a:rPr lang="hr-HR" b="1" dirty="0" err="1" smtClean="0"/>
              <a:t>Perešin</a:t>
            </a:r>
            <a:r>
              <a:rPr lang="hr-HR" dirty="0" smtClean="0"/>
              <a:t> (</a:t>
            </a:r>
            <a:r>
              <a:rPr lang="hr-HR" dirty="0" err="1" smtClean="0"/>
              <a:t>Jakšinec</a:t>
            </a:r>
            <a:r>
              <a:rPr lang="hr-HR" dirty="0" smtClean="0"/>
              <a:t>, Gornja Stubica, 25. ožujka 1958. – 1995. jedan je od najpoznatijih pilota HRZ-a. Posthumno je odlikovan činom stožernog brigadira.</a:t>
            </a:r>
            <a:r>
              <a:rPr lang="hr-HR" baseline="30000" dirty="0" smtClean="0"/>
              <a:t> </a:t>
            </a:r>
            <a:r>
              <a:rPr lang="hr-HR" dirty="0" err="1" smtClean="0"/>
              <a:t>Perešin</a:t>
            </a:r>
            <a:r>
              <a:rPr lang="hr-HR" dirty="0" smtClean="0"/>
              <a:t> je zarobljen 1995. godine kada mu se gubi svaki trag. Tri godine poslije njegovi posmrtni ostaci napokon su predani njegovoj obitelji. 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34836"/>
            <a:ext cx="2376264" cy="352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7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8676" y="260648"/>
            <a:ext cx="8579296" cy="1417638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Hrabri prelet pilota </a:t>
            </a:r>
            <a:r>
              <a:rPr lang="hr-HR" b="1" dirty="0" err="1" smtClean="0"/>
              <a:t>Perešina</a:t>
            </a:r>
            <a:r>
              <a:rPr lang="hr-HR" b="1" dirty="0" smtClean="0"/>
              <a:t>: </a:t>
            </a:r>
            <a:br>
              <a:rPr lang="hr-HR" b="1" dirty="0" smtClean="0"/>
            </a:br>
            <a:r>
              <a:rPr lang="hr-HR" b="1" dirty="0" smtClean="0"/>
              <a:t>Ja sam Hrvat i neću pucati na Hrvate!</a:t>
            </a:r>
            <a:br>
              <a:rPr lang="hr-HR" b="1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061048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1991 g. </a:t>
            </a:r>
            <a:r>
              <a:rPr lang="hr-HR" dirty="0" err="1" smtClean="0"/>
              <a:t>Perešin</a:t>
            </a:r>
            <a:r>
              <a:rPr lang="hr-HR" dirty="0" smtClean="0"/>
              <a:t> je bez dvojbi odlučio sa MiG-om napustiti JNA i uključiti se u obranu svoje domovine Hrvatske. Svjestan riskantnosti planiranog pothvata jer je, poput mnogih Hrvata bio pod stalnom prismotrom, do pojedinosti je isplanirao varijantu bijega.</a:t>
            </a:r>
          </a:p>
          <a:p>
            <a:r>
              <a:rPr lang="hr-HR" dirty="0" smtClean="0"/>
              <a:t>Za vrijeme prvog leta nakon duže pauze nametnute administrativnim zabranama letenja za sve Hrvate na aerodromu, </a:t>
            </a:r>
            <a:r>
              <a:rPr lang="hr-HR" dirty="0" err="1" smtClean="0"/>
              <a:t>Perešin</a:t>
            </a:r>
            <a:r>
              <a:rPr lang="hr-HR" dirty="0" smtClean="0"/>
              <a:t> je trebao nadzirati povlačenje JNA iz Slovenije. Planiranom trasom preko Zagreba, Ljubljane sve do Kopra i nazad preko Ljubljane, spustio se u razinu tla, te uletio u zračni prostor Austrije otprilike oko Bleiburga. Odmah po ulasku u austrijski zračni prostor izvukao je stajni trap te se zaputio prema aerodromu pokraj </a:t>
            </a:r>
            <a:r>
              <a:rPr lang="hr-HR" dirty="0" err="1" smtClean="0"/>
              <a:t>Klagenfurta</a:t>
            </a:r>
            <a:r>
              <a:rPr lang="hr-HR" dirty="0" smtClean="0"/>
              <a:t> gdje je uspješno prizemljio svoj nenaoružani zrakoplov.</a:t>
            </a:r>
          </a:p>
          <a:p>
            <a:r>
              <a:rPr lang="hr-HR" dirty="0" smtClean="0"/>
              <a:t>Četiri dana kasnije, </a:t>
            </a:r>
            <a:r>
              <a:rPr lang="hr-HR" dirty="0" err="1" smtClean="0"/>
              <a:t>Perešin</a:t>
            </a:r>
            <a:r>
              <a:rPr lang="hr-HR" dirty="0" smtClean="0"/>
              <a:t> se vratio u Hrvatsku gdje je pristupio HRZ Hrvatske vojske.</a:t>
            </a:r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85184"/>
            <a:ext cx="2040841" cy="153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9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LET VRIJEDAN DIVLJENJA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24231"/>
            <a:ext cx="7992888" cy="503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3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b="1" dirty="0" smtClean="0"/>
              <a:t>Pogibija Rudolfa Per</a:t>
            </a:r>
            <a:r>
              <a:rPr lang="hr-HR" b="1" dirty="0" smtClean="0"/>
              <a:t>e</a:t>
            </a:r>
            <a:r>
              <a:rPr lang="vi-VN" b="1" dirty="0" smtClean="0"/>
              <a:t>šina u akciji Bljesak</a:t>
            </a:r>
            <a:r>
              <a:rPr lang="vi-VN" dirty="0" smtClean="0"/>
              <a:t/>
            </a:r>
            <a:br>
              <a:rPr lang="vi-VN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2980928"/>
          </a:xfrm>
        </p:spPr>
        <p:txBody>
          <a:bodyPr>
            <a:normAutofit fontScale="77500" lnSpcReduction="20000"/>
          </a:bodyPr>
          <a:lstStyle/>
          <a:p>
            <a:r>
              <a:rPr lang="vi-VN" sz="2600" dirty="0" smtClean="0"/>
              <a:t>Perešin je osobno i njegova prva lovačka eskadrila bila u svim akcijama i operacijama HV-a i izvršila brojne borbene zadaće. Tako je bilo i 2. svibnja 1995. Godine, drugog dana “Bljeska”: U ranim jutarnjim satima njegov MiG izvršavajući borbenu zadaću kod Stare Gradiške biva pogođen zrnima neprijateljskih protuavionskih topova i ostaje neupravljiv. Pilot na ekstremno maloj visini ispod 50 metara i u nesigurnom nagibu napušta avion katapultiranjem i prizemljuje se na neprijateljskom teritoriju. Avion se inercijom brzine prebacuje preko Save na hrvatski, “Bljeskom” već oslobođeni prostor.</a:t>
            </a:r>
          </a:p>
          <a:p>
            <a:r>
              <a:rPr lang="vi-VN" sz="2600" dirty="0" smtClean="0"/>
              <a:t>Tijelo mu nije pronađeno.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52953"/>
            <a:ext cx="3563888" cy="225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8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2700" dirty="0" smtClean="0"/>
              <a:t>Posmrtni ostaci brigadira </a:t>
            </a:r>
            <a:r>
              <a:rPr lang="hr-HR" sz="2700" dirty="0" err="1" smtClean="0"/>
              <a:t>Perešina</a:t>
            </a:r>
            <a:r>
              <a:rPr lang="hr-HR" sz="2700" dirty="0" smtClean="0"/>
              <a:t> su vraćeni Hrvatskoj 4. 8. 1997. godine.</a:t>
            </a:r>
            <a:r>
              <a:rPr lang="hr-HR" sz="2700" baseline="30000" dirty="0" smtClean="0"/>
              <a:t> </a:t>
            </a:r>
            <a:r>
              <a:rPr lang="hr-HR" sz="2700" dirty="0" smtClean="0"/>
              <a:t>Brigadir </a:t>
            </a:r>
            <a:r>
              <a:rPr lang="hr-HR" sz="2700" dirty="0" err="1" smtClean="0"/>
              <a:t>Perešin</a:t>
            </a:r>
            <a:r>
              <a:rPr lang="hr-HR" sz="2700" dirty="0" smtClean="0"/>
              <a:t> je sahranjen 15. 9.1997 na zagrebačkom groblju Mirogoj uz najviše državne počasti.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91994"/>
            <a:ext cx="6912768" cy="461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9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417638"/>
          </a:xfrm>
        </p:spPr>
        <p:txBody>
          <a:bodyPr>
            <a:normAutofit fontScale="90000"/>
          </a:bodyPr>
          <a:lstStyle/>
          <a:p>
            <a:r>
              <a:rPr lang="hr-HR" sz="2000" dirty="0" smtClean="0"/>
              <a:t>24. 6. 2004. u Gornjoj Stubici je otvoren spomen park "Rudolf </a:t>
            </a:r>
            <a:r>
              <a:rPr lang="hr-HR" sz="2000" dirty="0" err="1" smtClean="0"/>
              <a:t>Perešin</a:t>
            </a:r>
            <a:r>
              <a:rPr lang="hr-HR" sz="2000" dirty="0" smtClean="0"/>
              <a:t>" u kojem se nalazi statua brigadira </a:t>
            </a:r>
            <a:r>
              <a:rPr lang="hr-HR" sz="2000" dirty="0" err="1" smtClean="0"/>
              <a:t>Perešina</a:t>
            </a:r>
            <a:r>
              <a:rPr lang="hr-HR" sz="2000" dirty="0" smtClean="0"/>
              <a:t> i konzervirani MiG-21 koji je došao iz remontnog zavoda u Velikoj Gorici.</a:t>
            </a:r>
            <a:r>
              <a:rPr lang="hr-HR" sz="2000" baseline="30000" dirty="0"/>
              <a:t> </a:t>
            </a:r>
            <a:r>
              <a:rPr lang="hr-HR" sz="2000" dirty="0" smtClean="0"/>
              <a:t> Zagrebački zrakoplovno tehnički savez Rudolfa </a:t>
            </a:r>
            <a:r>
              <a:rPr lang="hr-HR" sz="2000" dirty="0" err="1" smtClean="0"/>
              <a:t>Perešina</a:t>
            </a:r>
            <a:r>
              <a:rPr lang="hr-HR" sz="2000" dirty="0" smtClean="0"/>
              <a:t> nazvan je u čast brigadiru </a:t>
            </a:r>
            <a:r>
              <a:rPr lang="hr-HR" sz="2000" dirty="0" err="1" smtClean="0"/>
              <a:t>Perešinu</a:t>
            </a:r>
            <a:r>
              <a:rPr lang="hr-HR" sz="2000" dirty="0" smtClean="0"/>
              <a:t>.</a:t>
            </a:r>
            <a:r>
              <a:rPr lang="hr-HR" sz="2000" baseline="30000" dirty="0" smtClean="0"/>
              <a:t> </a:t>
            </a:r>
            <a:r>
              <a:rPr lang="hr-HR" sz="2000" dirty="0" smtClean="0"/>
              <a:t>U spomen na brigadira </a:t>
            </a:r>
            <a:r>
              <a:rPr lang="hr-HR" sz="2000" dirty="0" err="1" smtClean="0"/>
              <a:t>Perešina</a:t>
            </a:r>
            <a:r>
              <a:rPr lang="hr-HR" sz="2000" dirty="0" smtClean="0"/>
              <a:t>, u Gornjoj Stubici se svake godine od 1997 održavaju "Susreti za </a:t>
            </a:r>
            <a:r>
              <a:rPr lang="hr-HR" sz="2000" dirty="0" err="1" smtClean="0"/>
              <a:t>Rudija</a:t>
            </a:r>
            <a:r>
              <a:rPr lang="hr-HR" sz="2000" dirty="0" smtClean="0"/>
              <a:t>".</a:t>
            </a:r>
            <a:br>
              <a:rPr lang="hr-HR" sz="2000" dirty="0" smtClean="0"/>
            </a:br>
            <a:endParaRPr lang="hr-H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402288" cy="480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 i="1" dirty="0">
                <a:latin typeface="+mj-lt"/>
              </a:rPr>
              <a:t>„Učinio sam samo ono što mislim da je dužnost svakog građanina Hrvatske. Svatko tko Hrvatsku smatra svojom domovinom treba pridonijeti borbi za slobodu. Pravi su heroji u </a:t>
            </a:r>
            <a:r>
              <a:rPr lang="hr-HR" i="1" dirty="0" smtClean="0">
                <a:latin typeface="+mj-lt"/>
              </a:rPr>
              <a:t>Vukovaru </a:t>
            </a:r>
            <a:r>
              <a:rPr lang="vi-VN" i="1" dirty="0" smtClean="0">
                <a:latin typeface="+mj-lt"/>
              </a:rPr>
              <a:t> </a:t>
            </a:r>
            <a:r>
              <a:rPr lang="vi-VN" i="1" dirty="0">
                <a:latin typeface="+mj-lt"/>
              </a:rPr>
              <a:t>i na drugim borbenim linijama, no za mnoge od njih nikada se ne će ni čuti.“</a:t>
            </a:r>
            <a:r>
              <a:rPr lang="vi-VN" dirty="0">
                <a:latin typeface="+mj-lt"/>
              </a:rPr>
              <a:t> (Brigadir Perešin 1991 godine nakon prebjega iz JNA.)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20955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4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36411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 smtClean="0"/>
              <a:t>Osnovna škola Jesenice</a:t>
            </a:r>
          </a:p>
          <a:p>
            <a:pPr marL="0" indent="0" algn="ctr">
              <a:buNone/>
            </a:pPr>
            <a:r>
              <a:rPr lang="hr-HR" sz="4000" dirty="0" smtClean="0"/>
              <a:t> Dugi Rat</a:t>
            </a:r>
          </a:p>
          <a:p>
            <a:pPr marL="0" indent="0" algn="ctr">
              <a:buNone/>
            </a:pPr>
            <a:r>
              <a:rPr lang="hr-HR" sz="4000" dirty="0" smtClean="0"/>
              <a:t>2017.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517408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487</Words>
  <Application>Microsoft Office PowerPoint</Application>
  <PresentationFormat>Prikaz na zaslonu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RUDOLF PEREŠIN</vt:lpstr>
      <vt:lpstr>Rudolf Perešin</vt:lpstr>
      <vt:lpstr>Hrabri prelet pilota Perešina:  Ja sam Hrvat i neću pucati na Hrvate! </vt:lpstr>
      <vt:lpstr>LET VRIJEDAN DIVLJENJA</vt:lpstr>
      <vt:lpstr>Pogibija Rudolfa Perešina u akciji Bljesak </vt:lpstr>
      <vt:lpstr>Posmrtni ostaci brigadira Perešina su vraćeni Hrvatskoj 4. 8. 1997. godine. Brigadir Perešin je sahranjen 15. 9.1997 na zagrebačkom groblju Mirogoj uz najviše državne počasti.</vt:lpstr>
      <vt:lpstr>24. 6. 2004. u Gornjoj Stubici je otvoren spomen park "Rudolf Perešin" u kojem se nalazi statua brigadira Perešina i konzervirani MiG-21 koji je došao iz remontnog zavoda u Velikoj Gorici.  Zagrebački zrakoplovno tehnički savez Rudolfa Perešina nazvan je u čast brigadiru Perešinu. U spomen na brigadira Perešina, u Gornjoj Stubici se svake godine od 1997 održavaju "Susreti za Rudija". 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Rudolf Perešin</dc:title>
  <dc:creator>Jadranka</dc:creator>
  <cp:lastModifiedBy>Jadranka</cp:lastModifiedBy>
  <cp:revision>6</cp:revision>
  <dcterms:created xsi:type="dcterms:W3CDTF">2017-11-02T19:28:33Z</dcterms:created>
  <dcterms:modified xsi:type="dcterms:W3CDTF">2017-11-02T20:31:19Z</dcterms:modified>
</cp:coreProperties>
</file>